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16" r:id="rId3"/>
    <p:sldMasterId id="2147483728" r:id="rId4"/>
    <p:sldMasterId id="2147483734" r:id="rId5"/>
    <p:sldMasterId id="2147483746" r:id="rId6"/>
    <p:sldMasterId id="2147483758" r:id="rId7"/>
    <p:sldMasterId id="2147483800" r:id="rId8"/>
    <p:sldMasterId id="2147483807" r:id="rId9"/>
    <p:sldMasterId id="2147483820" r:id="rId10"/>
    <p:sldMasterId id="2147483834" r:id="rId11"/>
  </p:sldMasterIdLst>
  <p:notesMasterIdLst>
    <p:notesMasterId r:id="rId37"/>
  </p:notesMasterIdLst>
  <p:sldIdLst>
    <p:sldId id="256" r:id="rId12"/>
    <p:sldId id="925" r:id="rId13"/>
    <p:sldId id="926" r:id="rId14"/>
    <p:sldId id="927" r:id="rId15"/>
    <p:sldId id="915" r:id="rId16"/>
    <p:sldId id="821" r:id="rId17"/>
    <p:sldId id="257" r:id="rId18"/>
    <p:sldId id="942" r:id="rId19"/>
    <p:sldId id="933" r:id="rId20"/>
    <p:sldId id="941" r:id="rId21"/>
    <p:sldId id="928" r:id="rId22"/>
    <p:sldId id="920" r:id="rId23"/>
    <p:sldId id="922" r:id="rId24"/>
    <p:sldId id="931" r:id="rId25"/>
    <p:sldId id="939" r:id="rId26"/>
    <p:sldId id="930" r:id="rId27"/>
    <p:sldId id="932" r:id="rId28"/>
    <p:sldId id="934" r:id="rId29"/>
    <p:sldId id="935" r:id="rId30"/>
    <p:sldId id="936" r:id="rId31"/>
    <p:sldId id="940" r:id="rId32"/>
    <p:sldId id="937" r:id="rId33"/>
    <p:sldId id="938" r:id="rId34"/>
    <p:sldId id="888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6" autoAdjust="0"/>
  </p:normalViewPr>
  <p:slideViewPr>
    <p:cSldViewPr snapToGrid="0">
      <p:cViewPr varScale="1">
        <p:scale>
          <a:sx n="77" d="100"/>
          <a:sy n="77" d="100"/>
        </p:scale>
        <p:origin x="80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D0BE-A473-4ACC-9F0D-219E11D6826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6A4A-8A5B-49B2-A85D-D919F76A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Population of 91% men, age 77. Estimated mortality of 4.78%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C8010-C2E3-4C8A-9A24-F745BBD9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78% NYHA 2, KCCQ-OS 73, </a:t>
            </a:r>
            <a:r>
              <a:rPr lang="en-US" dirty="0" err="1"/>
              <a:t>NTproBNP</a:t>
            </a:r>
            <a:r>
              <a:rPr lang="en-US" dirty="0"/>
              <a:t> 2000, eGFR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6A4A-8A5B-49B2-A85D-D919F76A7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Nexiguran</a:t>
            </a:r>
            <a:r>
              <a:rPr lang="en-US" dirty="0"/>
              <a:t> </a:t>
            </a:r>
            <a:r>
              <a:rPr lang="en-US" dirty="0" err="1"/>
              <a:t>ziclumeran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6A4A-8A5B-49B2-A85D-D919F76A7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ALXN compound developed from screening a naturally occurring memory B cell library of healthy patients for antibodies against TTR fibrils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6A4A-8A5B-49B2-A85D-D919F76A7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8784F-9CBB-664B-A751-BD71F3AF7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39985-EE1B-BA49-B45B-CF21CAE2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415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576C0-87FB-AB4A-BB22-36F419C8C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180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ommHo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8F32B-C6C3-1A41-A961-2C704639C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3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6D8B4-B35E-A141-95AA-F09613C73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20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H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3FE8E-7B23-134E-B4FB-1B39094F5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867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WM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4AF7BD-EF7B-F648-841D-CBC425F7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8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MA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6F7F6-ECFE-3D4C-AF4C-7A344B8B6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5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MB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A10FF-F5C6-3B49-AE08-6113EBC93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4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30E85-384A-5845-826A-3A8DD735B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6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I at LibertyHo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E3AF8E-B827-8F4A-BCDD-F25F0F28D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27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B2EF2-2714-DC4A-8B3B-38A445C95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61B67-6531-7349-A138-CB1A43D1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65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B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9CAE5-518C-8043-A956-E787C91D1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533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Hospice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A50A-AAEC-C84B-8216-8024F6151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062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TransplantWich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A231B-9174-474C-881A-C13E1CA13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504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MurielIKauffmanW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28912-2CD4-C64C-8C75-2B8DDF1E4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862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harlesBarbaraDubocCar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9FFE0-B6DD-FE42-8176-EF162D6E8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97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JacobsonMcElliot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B82A0-1420-0F4A-919A-F9796C90C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08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MMHavertyCardioMetabo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A097F-040E-0746-9C84-6CAF78FEF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795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HomeCareHosp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E0880-D409-EF40-81BB-CF192145B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443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Reg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96781-9E35-4543-AF1C-060E69480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30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Lifew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BD608-ED17-F34F-BC32-0FBB73DC5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6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M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20E36-B4FE-B44A-87CC-BCF7998C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199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22717-D731-3444-BD3E-38807D1BC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96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on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BCE95-D510-0047-8AD0-9497F1B9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89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MultispecialtyCli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557FC-ED3C-0940-9D66-C9450BA23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777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2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1EBE5-2712-B947-B318-6692955B4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348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Urgent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2230A-4FFA-124D-8A7B-160B0E75B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75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Surgery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BF91D-89F1-1A41-B7B5-32E1E8A02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632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C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B15D5-0FC6-6346-B079-0FF5711B2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941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M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68CC1-D0E0-BD42-A4A7-2964B222D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75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ChildrensSP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D2ABC-D2BB-B344-9320-7FAB55111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936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74562-9906-6D49-B40B-01644990B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MA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6A29C-23E6-3645-88F2-BF6692B4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380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AC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03161-9A63-AA48-BA75-D6DF1AB11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540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HM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F8180-1129-144E-B336-3D3D05B99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443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WM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51148-F56A-0044-B327-988C24A14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278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Cushing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1B799-528F-364A-9355-68951489B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D83F0B-38DA-824B-A6AB-59FB5B334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A1508E-2F98-B74E-B4CF-5AFCA7DAF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690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1152F-29EB-2B47-B4D9-7554F5FF1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2C432C-1763-AB4E-B235-94E385BC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950A87B-3A3B-3548-A38C-ED518E692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6482DD-69D7-D948-9C2E-9B007A94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85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DAF5E-884D-434E-80D1-53910028D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962079-9750-564A-A4E2-65BC9D3E5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017A27-6A47-7D4E-AA3B-1520D667F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7074A4-5E8A-9C4A-9ED8-498D4E2F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157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7FB9C-EEFC-EA45-ADDE-ACBE8640B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7F921D-71BA-E14C-8EE9-82B0BC439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63E18B-238A-A14B-9E83-6F9598EC7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474747-B25F-7A4B-9A15-117BEE07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21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49813-B189-D74C-B193-FADBD313B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085D0A-CD9D-2F4A-8A63-E40AE1392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9DE06B6-689C-AE48-9AB3-20CF0A5B3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6D758D-6C3D-804C-8A1E-895333F9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084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C7152-DC5C-2A4B-95BF-304A5A944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1EDE7D-933C-8C42-9C45-F7978AAD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04EED7-6815-C74A-9748-423CF9FB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C91E34-CB05-8F44-8D70-543FB128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022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CACFA-CA17-554E-9B47-063F577C0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A8F379-9813-8C4A-92C0-F689E680A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907F12-26AB-4343-A8BB-D6AD30265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7E5E-8EF1-D543-95EE-1187C905FFD3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MB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B6D88-6EFD-9B45-8F7F-1E0B0060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2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rgbClr val="3BA1C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50FE-E01C-1648-A959-426DE4C8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</p:spPr>
        <p:txBody>
          <a:bodyPr/>
          <a:lstStyle/>
          <a:p>
            <a:fld id="{9E710B66-4BB9-2A4D-893F-B8AA6BFC8A6F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E02B3-FB14-EF40-9D98-1F935B42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2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7D9AA-299E-2044-A93F-E4A4F5F4A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CE5B22-076D-6B4D-B408-797FE8703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C0932E-99DD-9145-902D-DA374AFE7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6B80-2BD5-3D4E-AE1B-25767AE55246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0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7B94B6-E945-A046-8577-7FE51E665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60B3D7-F340-954A-9276-B3D1BDFB4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15508A-D203-1C44-8835-B8992BEB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DC81-A4E7-C743-B914-E0FF248B73F6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800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314BD-A39A-2949-B714-EBB2830C1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D52272-6B95-5548-9646-C77F9544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23B2F3-32BB-734A-8749-66126A1D686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F5E7-6347-014D-B055-5D8A1678CE39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33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0AEB-FF4E-8A46-8DEB-F7C7034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2BD868-83B3-004C-8464-EDDB32AC4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DDA608-2830-7F42-B4C6-8F0497C14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7A80-192A-DF47-97FA-89BDB9243641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48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40A1AD-D2C0-F144-A01A-BD76E4EA8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40DBD-6BAF-7F4A-B2F6-22257209D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1AD998-7254-CA4A-85B2-A67232629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A4DC-A6EF-4549-AAE5-988D9901952D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33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C6F5A3-54BD-344C-8BF9-608108FD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1865A8-EA08-4C45-92E6-641C55011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1FA909-DA65-A046-845C-46BC45F8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3522-7BF6-824D-A239-E55099AD14D4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07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5A1C2-B577-4B41-B45D-B283B6719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BE4ABD-CE96-2C42-B8A6-E430E1A5A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9D37F28-BF6F-704F-8799-AF090F46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CF66-BE97-BD4A-97F0-AF5F3DE84440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50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A10A6F-ECD5-1B4B-8BA9-C42E63BDA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C9EB12-4651-3149-B7C3-6FC88A796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773A74-5268-3243-B4DF-9373F8B81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2F66-6500-E34D-A184-0A1E871ACE0D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69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78FB3-3E90-494C-AD09-2F01651C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8CED7F-DB3A-5C46-BE27-D30F5A2E2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CA20A4-6CC1-4B40-B53E-626B6F33D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71149-6865-9B45-9B9C-792C62920DBE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FF5EF-6C23-0A4D-9B2D-553F078E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011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E597D6-FC70-0246-851C-1DB6C8000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48D124-E282-1844-98C9-B14070FE9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009589B-360B-C546-B9F6-C07ECC37C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F7E17D-A0FA-7C47-8DE3-5E1EE98CFC96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114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26ECA-F3D0-7B49-B3CF-09482461F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B83C9D-92D0-654C-9CD3-C6D4B8ECD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A93C4A-54DB-784C-9263-0693905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B4C420-AE57-A04E-9DBB-0C7FCBF4AAC4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939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4B269E-E9B6-0642-9BF8-4BF0EF8F2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D96ABC9-EBE0-874D-BF8B-F6545EB71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17DCFE-50D2-874B-892F-29599A820706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44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42BAE-E451-8A42-B6C9-17CB0D8B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5A217E-53EF-B748-89F6-DB26CBAE0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242D64-26CD-8049-BE81-61ED07A77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4186256-B2DC-AD45-A43A-FED679399041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218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B22D15-F1DC-EC40-B9D3-A1DE7A094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4C9A29-F01B-4445-8A90-A3F34DB4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87EE8BE-E0D3-8040-8514-C3C5669445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78E8EF-2689-5348-9BC1-074E5303E6FD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968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3C7AAF-7CEB-F54A-A4DB-8765931FD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727098-DB1D-9A4C-88C6-E041AE851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67AF4-289D-B440-B694-02D00009F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3131A0-5B61-E542-B8F0-7AB279A54B32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26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6EB8EA-8F5D-324D-937F-0C2C7751E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41A9A-18FD-FB43-8351-75B3684EA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642CBF-BC09-8945-9D3E-2BF2832D1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045E3BD-E149-D446-84F9-2A8F3631E3C4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8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F1E0C6-2F42-3D4F-88A6-9899B5CBD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0BE0BE-D7CF-964C-B324-90E9974BF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D7013D4-45BD-A64D-84E4-2248812D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640AFD-9F02-FA41-93AE-427E4C6CCA8F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62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79BC77-E20E-DF44-8CDC-6D1E0E25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6F30E3C-9679-B747-8FB2-9B4BEA4D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D62D1A-6FE0-7B48-AB73-47749DE7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2F4A53B-9D18-704A-B39C-CA2412981AFA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424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71B979-B2C2-3544-8DE1-9E73AC4F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F04AA8-4555-4242-A42B-F3969AFC1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82D5B62-AEB0-6146-98B9-C1F70764B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1ED28D-9640-4C4C-9290-ED4CA0E792CA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9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I LibertyHo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117055-BAEB-A44B-BE76-79093740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869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5363F3-1A85-BA47-8B03-10FC74C2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04221-95BC-9948-AC84-45826DBC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325184C-9849-6441-8050-DC7B604A4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AA1BD2-6890-0140-BDDE-C98F2852BC31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640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AA6EDBC-FB6A-B64C-81F8-E3CC6A7D4B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1714500"/>
            <a:ext cx="10731500" cy="47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67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1E32A-24AE-B14F-B5C9-A4A95D51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016001"/>
            <a:ext cx="10731500" cy="761999"/>
          </a:xfrm>
          <a:prstGeom prst="rect">
            <a:avLst/>
          </a:prstGeom>
        </p:spPr>
        <p:txBody>
          <a:bodyPr anchor="b"/>
          <a:lstStyle>
            <a:lvl1pPr algn="l">
              <a:defRPr sz="4167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E6F699-6614-4E4A-9A3A-5CBC08D00386}"/>
              </a:ext>
            </a:extLst>
          </p:cNvPr>
          <p:cNvSpPr/>
          <p:nvPr userDrawn="1"/>
        </p:nvSpPr>
        <p:spPr>
          <a:xfrm>
            <a:off x="11747500" y="6413500"/>
            <a:ext cx="254000" cy="254000"/>
          </a:xfrm>
          <a:prstGeom prst="ellipse">
            <a:avLst/>
          </a:prstGeom>
          <a:noFill/>
          <a:ln w="3175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1297DD0-FE1F-E240-B9DD-27B5D6D8B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0615" y="6357938"/>
            <a:ext cx="367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246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C3AA-8B42-6942-8637-BEAC61951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9525E-7498-B3CC-F4E3-76EF5A2D3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FA393-A2FE-AA97-F6DC-04776CAB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DC731-BB1E-0E20-3BA0-0F738AE8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F8A9-8CE0-44E5-E425-4E7B3D47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09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67D5-54B7-9CA9-82B9-770A139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CA19-79EE-19BC-74D7-8BCF8609B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E1296-44A1-3255-3369-ACABE199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1B15-EDFB-8534-BE21-1340E948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81A52-69E2-B651-8B5B-EBE5D568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3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E028-FA67-6F8B-824B-4F54BAC7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22E68-AAA5-8422-FB7E-889BE39A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01EA-4E5F-565F-1A49-7695BE47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ED5E6-C525-61AA-79E7-38A5DC9A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825F-18CC-116D-77D7-00436FE7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0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1BF3-0F40-8BFF-35B4-9207FA74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BE48-010E-F0BE-623A-BEC86825E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51A69-0989-AC2C-4630-FF733F49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59D63-C50E-0819-30B3-974DD513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D8E1-9446-701B-86A3-7F92D85E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8962F-9FF5-4687-319A-FC20972C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53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6095-5928-D4CE-5E89-9D583E19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349B1-C3C0-5629-B449-BCB2EB24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78F38-831E-52BF-D4F6-7E369B22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B0616-28AB-1E9C-1838-462C75C93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DC322-C38B-895E-3F45-19662880A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26A92-21C2-3FB8-C6C3-52C092E9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3D18F-82C6-957D-3494-A3FF0C8E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29D39-C853-89E8-B888-DB0DE518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74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E0E4-6B84-655F-AB49-C02C41C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90B51-6CC6-2722-E82D-6983EE82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6EBAA-83A2-8824-F2C5-2B675DD3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88CFA-9974-A922-07D5-0843974F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76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C5DFF-E0EB-32D6-4A8B-E0A16EA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8631E-B62B-FE8C-2FFB-D07425C3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114E8-2DED-FF32-F9F1-78F953D1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90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DCBE-39F6-0340-0988-F0206ACC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C7F0-7251-82D5-F574-2DE713C1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6308F-E1AB-527F-8D01-9F0D4C268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F076-1AF7-4C97-2219-982D34C1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C5F7-C368-6FF9-A11B-B6753C4C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4304B-5C80-5426-76B9-6A5D2F4B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A8094-3453-EA49-B805-1C761958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393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2DC0-C910-5CA6-14C1-E86B8417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9BCB5-545F-5748-13FA-59675A67B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E012E-A196-A264-D687-C2907A964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A5A9-C8ED-9518-3D43-C58C458D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5E55A-B44A-4073-BF94-80687E6E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A9070-8276-4A2B-90A1-6FF2359C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63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20ED-373A-1E66-104D-38D026BF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6AD9C-15BE-8671-F2F2-84C57AF3D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8444-B2AA-FC84-93DA-233702B2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F49F6-A796-EBA1-F245-33429917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67FB-5A3A-0506-021B-4681FFD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30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34615-1CEE-636C-5F60-BE8E47C46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D46DD-3DC2-06D0-3F2E-7149670CC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250F-5059-A221-6DAD-1569AE82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3313-CB17-7787-2502-2A2504C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651BF-7A89-EE2E-3411-85A43387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B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F6C69F-9D6B-8445-91A6-9AA4209C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8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Hospice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33956-0580-2C46-B061-43CA916E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lt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82FA9-810F-2644-AF31-D61637E0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B13D0-0C50-4751-9F3D-92D8CF788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9" t="62809" r="26604" b="7631"/>
          <a:stretch/>
        </p:blipFill>
        <p:spPr>
          <a:xfrm>
            <a:off x="2932980" y="4804909"/>
            <a:ext cx="6254152" cy="20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7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TransplantClinicWich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75D43-8AA6-8845-A261-09542D6F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MIKauffmanW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17FF45-76A0-444F-AE6F-03570285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1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BDubocCardioHW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8B3EA-F6BF-7D4C-AC8E-E111987F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4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JacobsonMcElliott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7418C-F43D-4E4B-96FE-A391F43D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9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MMHavertyCardioMetabo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93EAF-3FE9-FF4A-8C57-6810FBEC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22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HomeCareHosp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05624-61CC-1441-A3D7-5E00DC8B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Reg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2187C-5D0E-5247-85A3-AC74B599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0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Lifew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594F9-7EEE-A445-8471-39E8322E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0DA5A-579F-644E-AB4A-98DB7A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97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on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01AA2-867E-A84A-B312-05830E7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4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F0E91-87A3-B046-A231-09D57E6B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3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MultispecialtyCli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31924-5E2E-B04C-ABF0-7A7CD2FF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5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2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22F7F-A9EE-954F-B88F-E26DA296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rgent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94CE6-D894-E44E-A6FD-36C5A231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SurgeryCenter_ShoalCr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8EFCF-4048-B049-BD1A-C6C8F280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52B3E-A611-114F-8920-D034ED05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44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C30B9-B381-CE40-97AE-54F86575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11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ldrensSP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0744E-DC6D-3445-8F24-63C822BA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4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97E1F-E33E-634E-8D24-3F5D0A23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32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H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53718-A922-B845-BFF3-0E784DED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77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MC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DE504-58C5-2445-A982-66525241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4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E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4B07E-DBFD-234C-A103-FDEC25A9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29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MH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7AB27-E179-AC4E-B300-C3E0BE95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6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ushing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9EC97-758F-5B42-8905-E510345B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59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48B-1EEE-463E-8459-1BB08279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8105F-F390-46E6-B301-B668F2638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35E4-DDED-4A30-8888-FB58F070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6399-7F26-423E-8730-8A0AF061A3C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BA538-F271-42A9-9FA5-1B659782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F8A2-FCA9-4A61-BF57-B762369B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C51-65A0-4342-B848-BE820381D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71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8F27-7875-44F1-BFF3-DF053946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EF76-C67F-402C-862B-E9F56BCB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D8B24-0D29-42D6-9DA1-494D8116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6399-7F26-423E-8730-8A0AF061A3C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F157-581A-48C4-A984-7E891061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5BC99-802E-4F11-8335-5AFDEB0C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C51-65A0-4342-B848-BE820381D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CACFA-CA17-554E-9B47-063F577C0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A8F379-9813-8C4A-92C0-F689E680A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907F12-26AB-4343-A8BB-D6AD30265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7E5E-8EF1-D543-95EE-1187C905FFD3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rgbClr val="3BA1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50FE-E01C-1648-A959-426DE4C8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</p:spPr>
        <p:txBody>
          <a:bodyPr/>
          <a:lstStyle/>
          <a:p>
            <a:fld id="{9E710B66-4BB9-2A4D-893F-B8AA6BFC8A6F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E02B3-FB14-EF40-9D98-1F935B42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01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7D9AA-299E-2044-A93F-E4A4F5F4A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CE5B22-076D-6B4D-B408-797FE8703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C0932E-99DD-9145-902D-DA374AFE7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6B80-2BD5-3D4E-AE1B-25767AE55246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0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7B94B6-E945-A046-8577-7FE51E665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60B3D7-F340-954A-9276-B3D1BDFB4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15508A-D203-1C44-8835-B8992BEB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DC81-A4E7-C743-B914-E0FF248B73F6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9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314BD-A39A-2949-B714-EBB2830C1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D52272-6B95-5548-9646-C77F9544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23B2F3-32BB-734A-8749-66126A1D686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F5E7-6347-014D-B055-5D8A1678CE39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1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0AEB-FF4E-8A46-8DEB-F7C7034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2BD868-83B3-004C-8464-EDDB32AC4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DDA608-2830-7F42-B4C6-8F0497C14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7A80-192A-DF47-97FA-89BDB9243641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A948E-CC40-DA45-9390-9ED97BF1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96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40A1AD-D2C0-F144-A01A-BD76E4EA8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40DBD-6BAF-7F4A-B2F6-22257209D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1AD998-7254-CA4A-85B2-A67232629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A4DC-A6EF-4549-AAE5-988D9901952D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5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C6F5A3-54BD-344C-8BF9-608108FD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1865A8-EA08-4C45-92E6-641C55011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1FA909-DA65-A046-845C-46BC45F8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3522-7BF6-824D-A239-E55099AD14D4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39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5A1C2-B577-4B41-B45D-B283B6719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BE4ABD-CE96-2C42-B8A6-E430E1A5A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9D37F28-BF6F-704F-8799-AF090F46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CF66-BE97-BD4A-97F0-AF5F3DE84440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5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A10A6F-ECD5-1B4B-8BA9-C42E63BDA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C9EB12-4651-3149-B7C3-6FC88A796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773A74-5268-3243-B4DF-9373F8B81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2F66-6500-E34D-A184-0A1E871ACE0D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3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78FB3-3E90-494C-AD09-2F01651C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8CED7F-DB3A-5C46-BE27-D30F5A2E2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CA20A4-6CC1-4B40-B53E-626B6F33D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71149-6865-9B45-9B9C-792C62920DBE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7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E597D6-FC70-0246-851C-1DB6C8000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48D124-E282-1844-98C9-B14070FE9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009589B-360B-C546-B9F6-C07ECC37C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F7E17D-A0FA-7C47-8DE3-5E1EE98CFC96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91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26ECA-F3D0-7B49-B3CF-09482461F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B83C9D-92D0-654C-9CD3-C6D4B8ECD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A93C4A-54DB-784C-9263-0693905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B4C420-AE57-A04E-9DBB-0C7FCBF4AAC4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4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4B269E-E9B6-0642-9BF8-4BF0EF8F2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D96ABC9-EBE0-874D-BF8B-F6545EB71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17DCFE-50D2-874B-892F-29599A820706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00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42BAE-E451-8A42-B6C9-17CB0D8B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5A217E-53EF-B748-89F6-DB26CBAE0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242D64-26CD-8049-BE81-61ED07A77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4186256-B2DC-AD45-A43A-FED679399041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3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B22D15-F1DC-EC40-B9D3-A1DE7A094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4C9A29-F01B-4445-8A90-A3F34DB4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87EE8BE-E0D3-8040-8514-C3C5669445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78E8EF-2689-5348-9BC1-074E5303E6FD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NH-Smith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F05CF-B39D-894F-AB4E-42FD3EB6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257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3C7AAF-7CEB-F54A-A4DB-8765931FD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727098-DB1D-9A4C-88C6-E041AE851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67AF4-289D-B440-B694-02D00009F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3131A0-5B61-E542-B8F0-7AB279A54B32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6EB8EA-8F5D-324D-937F-0C2C7751E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41A9A-18FD-FB43-8351-75B3684EA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642CBF-BC09-8945-9D3E-2BF2832D1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045E3BD-E149-D446-84F9-2A8F3631E3C4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3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F1E0C6-2F42-3D4F-88A6-9899B5CBD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0BE0BE-D7CF-964C-B324-90E9974BF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D7013D4-45BD-A64D-84E4-2248812D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640AFD-9F02-FA41-93AE-427E4C6CCA8F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27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79BC77-E20E-DF44-8CDC-6D1E0E25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6F30E3C-9679-B747-8FB2-9B4BEA4D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D62D1A-6FE0-7B48-AB73-47749DE7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2F4A53B-9D18-704A-B39C-CA2412981AFA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67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71B979-B2C2-3544-8DE1-9E73AC4F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F04AA8-4555-4242-A42B-F3969AFC1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82D5B62-AEB0-6146-98B9-C1F70764B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1ED28D-9640-4C4C-9290-ED4CA0E792CA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60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5363F3-1A85-BA47-8B03-10FC74C2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04221-95BC-9948-AC84-45826DBC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325184C-9849-6441-8050-DC7B604A4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AA1BD2-6890-0140-BDDE-C98F2852BC31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4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277D5-2DA5-7743-AFED-63F3F9C71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BAA07B4-5D62-B443-9A34-04231D4B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DC3E553-CD0B-AD47-A755-745D60ED1033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9B2EC6D-BB0B-3E40-BF3F-356A0B30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C94731-3D3E-CA40-A420-56E1AF9D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5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50E59-3A9A-A442-90F9-AB7D29A3B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029D88-AC6B-284E-A653-3E2F378B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38516D9-4219-2C4B-BA71-21DB2955E05E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C47E3F-78AD-D742-AC5C-B3525B05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28818C-1DCE-054A-9573-754AD355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48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999DB7-CE24-C345-8450-27674951A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1D1CF5-051C-454F-924A-69F1C094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8576CA3-3416-594F-8A87-752B92ABB81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CEB3C9-96A7-824F-90A7-EAA548DF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2D4D55-B838-9F4C-947A-EA7B9D20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12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4611D-840C-4A49-BC02-B8171D65F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73025B-5E0F-C746-8D52-16CEB07B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021DB72-AE04-794C-96E6-547CDEFD4A19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C43209-8703-9740-BD3F-ED98A7A8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C8C44C-57AB-F749-A964-B9B49DD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2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E1729-9FD5-5445-B717-104C2372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93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B4B22-7CF6-CC45-9219-E635B59C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6713D5-6E7C-9D4B-9C0D-B48A5331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414" y="6269266"/>
            <a:ext cx="123734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DE10797-3451-FF41-A24F-4BDDE06124EF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7049CE-1701-4145-BFE6-472DB62B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8457" y="6283780"/>
            <a:ext cx="55698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183DB0-9FB8-B342-AC42-7F30816A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5015" y="6283780"/>
            <a:ext cx="351773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49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CACFA-CA17-554E-9B47-063F577C0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98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Divider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rgbClr val="3BA1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15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7D9AA-299E-2044-A93F-E4A4F5F4A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4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7B94B6-E945-A046-8577-7FE51E665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74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314BD-A39A-2949-B714-EBB2830C1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26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0AEB-FF4E-8A46-8DEB-F7C7034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39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40A1AD-D2C0-F144-A01A-BD76E4EA8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67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C6F5A3-54BD-344C-8BF9-608108FD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82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5A1C2-B577-4B41-B45D-B283B6719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D0F47-C5E3-EC46-A017-5A20BB47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92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A10A6F-ECD5-1B4B-8BA9-C42E63BDA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90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Light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78FB3-3E90-494C-AD09-2F01651C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0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E9B4-1803-B042-AAC1-9C7322D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3081-23D2-1A43-978C-04FF5C72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E597D6-FC70-0246-851C-1DB6C8000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53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8EC-9278-894C-AD02-35390F89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122363"/>
            <a:ext cx="9906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32EA-AE8B-9040-944D-334915DF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602038"/>
            <a:ext cx="9906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8E53-3888-7B46-BA56-6530C1D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6061" y="6275325"/>
            <a:ext cx="3517739" cy="365125"/>
          </a:xfrm>
        </p:spPr>
        <p:txBody>
          <a:bodyPr/>
          <a:lstStyle>
            <a:lvl1pPr>
              <a:defRPr spc="100" baseline="0"/>
            </a:lvl1pPr>
          </a:lstStyle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86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F6D-0A08-184D-AEDA-D923EFD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94578-924F-914F-9BD5-34FD54C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42BAE-E451-8A42-B6C9-17CB0D8B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2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990B-EBCA-1345-9C2B-E33230F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D83-D3B6-1343-8093-24BE6B03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D5A8-BC86-7E44-A0DE-A308870F7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26ECA-F3D0-7B49-B3CF-09482461F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13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D3B8-7F9D-144B-80CD-261DE3A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70E0-CFB3-5F4A-AF11-C4760681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C0FA6-ADBF-EF4B-A6EC-8C0F38B4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83A4-55C1-1145-96CD-80DF3C43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D6F-64B4-3749-A6D3-B0EB538E5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B22D15-F1DC-EC40-B9D3-A1DE7A094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410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20-7E26-BF46-9D1D-0D40C6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3C7AAF-7CEB-F54A-A4DB-8765931FD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10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6EB8EA-8F5D-324D-937F-0C2C7751E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90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F82-7333-464C-88B4-7D7B260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1923-F68E-C646-922D-0CEBAAD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137C-A1E3-D549-83BF-6DB5D1CC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F1E0C6-2F42-3D4F-88A6-9899B5CBD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7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CommHo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4969F-2ECC-D648-8BC1-269BA085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501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BDA9-291E-F247-8D7B-339F6757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BC0E1-2D6F-5D4E-A6B1-03AB970CE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A88-086D-B445-AB10-F280FC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79BC77-E20E-DF44-8CDC-6D1E0E25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80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78B1-7FAB-C447-BAC7-2669615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36B1-CF15-CA41-81FD-4D75EE7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71B979-B2C2-3544-8DE1-9E73AC4F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757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Dark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F28A3-1163-E74B-BC0F-F3B8D06CA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29E1-D0C1-8448-B64B-A9655757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5363F3-1A85-BA47-8B03-10FC74C2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14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Master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B7ACC-C36B-7B49-A901-1CA82A5A7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06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Healt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E617D-1F62-3B4E-BA3E-DDD890715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5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1A914-A650-E742-A912-A12042F17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49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E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11887-1D04-8940-91A6-2D69066F5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14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8C904-D94D-6C48-861E-86EB9F5DC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21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NH-Smith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05019-FD6D-8246-BE5B-53DD10CAD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673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_S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95584-3FD3-AC42-9ED2-7FBDF2B2E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7FCEC1-B7E1-914A-8B99-11094E9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491742"/>
            <a:ext cx="9906000" cy="272602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F96E152-6D59-5E46-A434-15C326848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3330233"/>
            <a:ext cx="9906000" cy="1458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43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2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43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9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50.em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41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42.emf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5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B8E68F-181B-3343-9E3D-D97589A526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4AAA0-7AF1-B64C-965E-FF72875D9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386F047-59C6-4441-B618-B5A7BCCA1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6526DE-1694-0940-B55B-15D965C27A4D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3886F-A1C8-7C76-31F7-D6EEAF78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993C-622D-DF7A-2D14-D47FFF32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4593-207F-1C14-9346-5590E98B6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81ED-5035-4997-A5E2-E889F405E5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91DE8-10AF-97D3-F25D-00335ECD6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73B32-F2EE-E161-5D32-56FACBE9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D234-A24E-4E67-B680-416FE514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8329D0-B8FC-1744-B576-73C6C10EB5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11E5-1B19-DE43-BC70-843FB9C14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A658-89DA-5242-B904-C3521EEB711F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9A94-6C74-B345-BE5E-D648EC5DD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A1C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B8E68F-181B-3343-9E3D-D97589A52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4AAA0-7AF1-B64C-965E-FF72875D9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386F047-59C6-4441-B618-B5A7BCCA1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6526DE-1694-0940-B55B-15D965C27A4D}" type="datetime1">
              <a:rPr lang="en-US" smtClean="0"/>
              <a:t>11/14/2025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427D221-49AC-674C-8247-D1EB2B090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362015E-51C2-FD42-8B2F-9473AED62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66AC5B-C961-3342-A2FC-9596E3525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A7F8-91E7-014A-9147-C9DD660F5CFA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C89BA-2853-1943-91C7-5E0E1A50F5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A1C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B24BE2-F693-8840-BEF2-A99ECB7F94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3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8329D0-B8FC-1744-B576-73C6C10EB5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E78E3-5361-6D44-90DA-9B482D4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28EA-FDC2-9048-B20C-E5B3475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11E5-1B19-DE43-BC70-843FB9C14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7075"/>
            <a:ext cx="112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A658-89DA-5242-B904-C3521EEB711F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9A94-6C74-B345-BE5E-D648EC5DD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9017" y="6287075"/>
            <a:ext cx="602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230-1115-E949-8357-63F2582F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073" y="6287075"/>
            <a:ext cx="2978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  SAINT LUKE’S HEALTH SYSTEM   </a:t>
            </a:r>
            <a:fld id="{B8306B4C-F40C-0043-BC6A-B534F938B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A1C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gif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657C-7F4D-434E-A07E-27F5BFC74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3" y="591131"/>
            <a:ext cx="10535479" cy="1860933"/>
          </a:xfrm>
        </p:spPr>
        <p:txBody>
          <a:bodyPr>
            <a:normAutofit/>
          </a:bodyPr>
          <a:lstStyle/>
          <a:p>
            <a:r>
              <a:rPr lang="en-US" sz="4800" dirty="0"/>
              <a:t>Curing ATTR-CM: </a:t>
            </a:r>
            <a:br>
              <a:rPr lang="en-US" sz="4800" dirty="0"/>
            </a:br>
            <a:r>
              <a:rPr lang="en-US" sz="4800" dirty="0"/>
              <a:t>Are We Getting Closer?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68D3A-3B5E-4F1A-B6E4-3B7674AD5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0" y="2657932"/>
            <a:ext cx="9906000" cy="2560114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1200" b="1" dirty="0"/>
              <a:t>Brett W. Sperry, MD</a:t>
            </a:r>
          </a:p>
          <a:p>
            <a:r>
              <a:rPr lang="en-US" sz="8000" dirty="0"/>
              <a:t>Saint Luke’s Mid America Heart Institute</a:t>
            </a:r>
          </a:p>
          <a:p>
            <a:r>
              <a:rPr lang="en-US" sz="8000" dirty="0"/>
              <a:t>Director, Cardiac Amyloidosis Program</a:t>
            </a:r>
          </a:p>
          <a:p>
            <a:r>
              <a:rPr lang="en-US" sz="8000" dirty="0"/>
              <a:t>Kansas City, Missouri</a:t>
            </a:r>
          </a:p>
          <a:p>
            <a:r>
              <a:rPr lang="en-US" sz="8000" dirty="0"/>
              <a:t>@</a:t>
            </a:r>
            <a:r>
              <a:rPr lang="en-US" sz="8000" dirty="0" err="1"/>
              <a:t>BrettSperryMD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3573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AD7718-55F8-42F1-C9BB-11448B37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9665A-04CF-72D4-BC26-40344D785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Are we getting closer to a cure? </a:t>
            </a:r>
            <a:r>
              <a:rPr lang="en-US" sz="4400" b="1" dirty="0"/>
              <a:t>YES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Have we found a cure? </a:t>
            </a:r>
            <a:r>
              <a:rPr lang="en-US" sz="4400" b="1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72777-FD57-BF4F-F88B-AAA602DF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7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585E-177E-6370-CA18-ED122A2CC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75" y="1291330"/>
            <a:ext cx="9529850" cy="3479453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tx1"/>
                </a:solidFill>
              </a:rPr>
              <a:t>Despite major improvements in mortality, patients generally have stabilization as opposed to improvement in markers of disease.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7A1F6-6D76-7F28-41AF-975DC622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Investigational Treatments for </a:t>
            </a:r>
            <a:br>
              <a:rPr lang="en-US" sz="5000" b="1" dirty="0"/>
            </a:br>
            <a:r>
              <a:rPr lang="en-US" sz="5000" b="1" dirty="0"/>
              <a:t>ATTR Cardiac Amyloidosis</a:t>
            </a:r>
          </a:p>
        </p:txBody>
      </p:sp>
    </p:spTree>
    <p:extLst>
      <p:ext uri="{BB962C8B-B14F-4D97-AF65-F5344CB8AC3E}">
        <p14:creationId xmlns:p14="http://schemas.microsoft.com/office/powerpoint/2010/main" val="20745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A007C6-89DC-48C9-8351-E6E5CDB91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84"/>
          <a:stretch/>
        </p:blipFill>
        <p:spPr>
          <a:xfrm>
            <a:off x="644298" y="0"/>
            <a:ext cx="10459695" cy="5981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E5ADA-1A3A-42AE-906B-D8574E6C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64" y="6551403"/>
            <a:ext cx="3171433" cy="2653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52D40E-CC25-4E25-9EE0-8AA96B972514}"/>
              </a:ext>
            </a:extLst>
          </p:cNvPr>
          <p:cNvGrpSpPr/>
          <p:nvPr/>
        </p:nvGrpSpPr>
        <p:grpSpPr>
          <a:xfrm>
            <a:off x="3195021" y="333487"/>
            <a:ext cx="7262512" cy="3485478"/>
            <a:chOff x="3195021" y="333487"/>
            <a:chExt cx="7262512" cy="3485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E064192-75FC-4417-A5B3-294233D5D40F}"/>
                </a:ext>
              </a:extLst>
            </p:cNvPr>
            <p:cNvSpPr/>
            <p:nvPr/>
          </p:nvSpPr>
          <p:spPr>
            <a:xfrm>
              <a:off x="3195021" y="333487"/>
              <a:ext cx="7262512" cy="3485478"/>
            </a:xfrm>
            <a:custGeom>
              <a:avLst/>
              <a:gdLst>
                <a:gd name="connsiteX0" fmla="*/ 1215614 w 7262512"/>
                <a:gd name="connsiteY0" fmla="*/ 419548 h 3485478"/>
                <a:gd name="connsiteX1" fmla="*/ 1183341 w 7262512"/>
                <a:gd name="connsiteY1" fmla="*/ 505609 h 3485478"/>
                <a:gd name="connsiteX2" fmla="*/ 1172584 w 7262512"/>
                <a:gd name="connsiteY2" fmla="*/ 548640 h 3485478"/>
                <a:gd name="connsiteX3" fmla="*/ 1118795 w 7262512"/>
                <a:gd name="connsiteY3" fmla="*/ 580913 h 3485478"/>
                <a:gd name="connsiteX4" fmla="*/ 1065007 w 7262512"/>
                <a:gd name="connsiteY4" fmla="*/ 634701 h 3485478"/>
                <a:gd name="connsiteX5" fmla="*/ 1011219 w 7262512"/>
                <a:gd name="connsiteY5" fmla="*/ 688489 h 3485478"/>
                <a:gd name="connsiteX6" fmla="*/ 989704 w 7262512"/>
                <a:gd name="connsiteY6" fmla="*/ 720762 h 3485478"/>
                <a:gd name="connsiteX7" fmla="*/ 957431 w 7262512"/>
                <a:gd name="connsiteY7" fmla="*/ 731520 h 3485478"/>
                <a:gd name="connsiteX8" fmla="*/ 946673 w 7262512"/>
                <a:gd name="connsiteY8" fmla="*/ 763793 h 3485478"/>
                <a:gd name="connsiteX9" fmla="*/ 914400 w 7262512"/>
                <a:gd name="connsiteY9" fmla="*/ 774551 h 3485478"/>
                <a:gd name="connsiteX10" fmla="*/ 849854 w 7262512"/>
                <a:gd name="connsiteY10" fmla="*/ 817581 h 3485478"/>
                <a:gd name="connsiteX11" fmla="*/ 806824 w 7262512"/>
                <a:gd name="connsiteY11" fmla="*/ 839097 h 3485478"/>
                <a:gd name="connsiteX12" fmla="*/ 785308 w 7262512"/>
                <a:gd name="connsiteY12" fmla="*/ 871369 h 3485478"/>
                <a:gd name="connsiteX13" fmla="*/ 774551 w 7262512"/>
                <a:gd name="connsiteY13" fmla="*/ 903642 h 3485478"/>
                <a:gd name="connsiteX14" fmla="*/ 753035 w 7262512"/>
                <a:gd name="connsiteY14" fmla="*/ 925158 h 3485478"/>
                <a:gd name="connsiteX15" fmla="*/ 720763 w 7262512"/>
                <a:gd name="connsiteY15" fmla="*/ 989704 h 3485478"/>
                <a:gd name="connsiteX16" fmla="*/ 645459 w 7262512"/>
                <a:gd name="connsiteY16" fmla="*/ 1011219 h 3485478"/>
                <a:gd name="connsiteX17" fmla="*/ 580913 w 7262512"/>
                <a:gd name="connsiteY17" fmla="*/ 1054249 h 3485478"/>
                <a:gd name="connsiteX18" fmla="*/ 537883 w 7262512"/>
                <a:gd name="connsiteY18" fmla="*/ 1086522 h 3485478"/>
                <a:gd name="connsiteX19" fmla="*/ 419548 w 7262512"/>
                <a:gd name="connsiteY19" fmla="*/ 1118795 h 3485478"/>
                <a:gd name="connsiteX20" fmla="*/ 355003 w 7262512"/>
                <a:gd name="connsiteY20" fmla="*/ 1140311 h 3485478"/>
                <a:gd name="connsiteX21" fmla="*/ 311972 w 7262512"/>
                <a:gd name="connsiteY21" fmla="*/ 1151068 h 3485478"/>
                <a:gd name="connsiteX22" fmla="*/ 268941 w 7262512"/>
                <a:gd name="connsiteY22" fmla="*/ 1172584 h 3485478"/>
                <a:gd name="connsiteX23" fmla="*/ 247426 w 7262512"/>
                <a:gd name="connsiteY23" fmla="*/ 1204857 h 3485478"/>
                <a:gd name="connsiteX24" fmla="*/ 215153 w 7262512"/>
                <a:gd name="connsiteY24" fmla="*/ 1247887 h 3485478"/>
                <a:gd name="connsiteX25" fmla="*/ 161365 w 7262512"/>
                <a:gd name="connsiteY25" fmla="*/ 1355464 h 3485478"/>
                <a:gd name="connsiteX26" fmla="*/ 150607 w 7262512"/>
                <a:gd name="connsiteY26" fmla="*/ 1387737 h 3485478"/>
                <a:gd name="connsiteX27" fmla="*/ 129092 w 7262512"/>
                <a:gd name="connsiteY27" fmla="*/ 1473798 h 3485478"/>
                <a:gd name="connsiteX28" fmla="*/ 86061 w 7262512"/>
                <a:gd name="connsiteY28" fmla="*/ 1581374 h 3485478"/>
                <a:gd name="connsiteX29" fmla="*/ 53788 w 7262512"/>
                <a:gd name="connsiteY29" fmla="*/ 1656678 h 3485478"/>
                <a:gd name="connsiteX30" fmla="*/ 43031 w 7262512"/>
                <a:gd name="connsiteY30" fmla="*/ 1710466 h 3485478"/>
                <a:gd name="connsiteX31" fmla="*/ 32273 w 7262512"/>
                <a:gd name="connsiteY31" fmla="*/ 1742739 h 3485478"/>
                <a:gd name="connsiteX32" fmla="*/ 0 w 7262512"/>
                <a:gd name="connsiteY32" fmla="*/ 1753497 h 3485478"/>
                <a:gd name="connsiteX33" fmla="*/ 10758 w 7262512"/>
                <a:gd name="connsiteY33" fmla="*/ 1818042 h 3485478"/>
                <a:gd name="connsiteX34" fmla="*/ 32273 w 7262512"/>
                <a:gd name="connsiteY34" fmla="*/ 1893346 h 3485478"/>
                <a:gd name="connsiteX35" fmla="*/ 53788 w 7262512"/>
                <a:gd name="connsiteY35" fmla="*/ 2183802 h 3485478"/>
                <a:gd name="connsiteX36" fmla="*/ 86061 w 7262512"/>
                <a:gd name="connsiteY36" fmla="*/ 2194560 h 3485478"/>
                <a:gd name="connsiteX37" fmla="*/ 129092 w 7262512"/>
                <a:gd name="connsiteY37" fmla="*/ 2237591 h 3485478"/>
                <a:gd name="connsiteX38" fmla="*/ 161365 w 7262512"/>
                <a:gd name="connsiteY38" fmla="*/ 2269864 h 3485478"/>
                <a:gd name="connsiteX39" fmla="*/ 193638 w 7262512"/>
                <a:gd name="connsiteY39" fmla="*/ 2302137 h 3485478"/>
                <a:gd name="connsiteX40" fmla="*/ 268941 w 7262512"/>
                <a:gd name="connsiteY40" fmla="*/ 2355925 h 3485478"/>
                <a:gd name="connsiteX41" fmla="*/ 279699 w 7262512"/>
                <a:gd name="connsiteY41" fmla="*/ 2388198 h 3485478"/>
                <a:gd name="connsiteX42" fmla="*/ 344245 w 7262512"/>
                <a:gd name="connsiteY42" fmla="*/ 2452744 h 3485478"/>
                <a:gd name="connsiteX43" fmla="*/ 387275 w 7262512"/>
                <a:gd name="connsiteY43" fmla="*/ 2506532 h 3485478"/>
                <a:gd name="connsiteX44" fmla="*/ 441064 w 7262512"/>
                <a:gd name="connsiteY44" fmla="*/ 2549562 h 3485478"/>
                <a:gd name="connsiteX45" fmla="*/ 494852 w 7262512"/>
                <a:gd name="connsiteY45" fmla="*/ 2603351 h 3485478"/>
                <a:gd name="connsiteX46" fmla="*/ 548640 w 7262512"/>
                <a:gd name="connsiteY46" fmla="*/ 2667897 h 3485478"/>
                <a:gd name="connsiteX47" fmla="*/ 570155 w 7262512"/>
                <a:gd name="connsiteY47" fmla="*/ 2700169 h 3485478"/>
                <a:gd name="connsiteX48" fmla="*/ 602428 w 7262512"/>
                <a:gd name="connsiteY48" fmla="*/ 2721685 h 3485478"/>
                <a:gd name="connsiteX49" fmla="*/ 623944 w 7262512"/>
                <a:gd name="connsiteY49" fmla="*/ 2807746 h 3485478"/>
                <a:gd name="connsiteX50" fmla="*/ 645459 w 7262512"/>
                <a:gd name="connsiteY50" fmla="*/ 2840019 h 3485478"/>
                <a:gd name="connsiteX51" fmla="*/ 656217 w 7262512"/>
                <a:gd name="connsiteY51" fmla="*/ 2872292 h 3485478"/>
                <a:gd name="connsiteX52" fmla="*/ 720763 w 7262512"/>
                <a:gd name="connsiteY52" fmla="*/ 2936838 h 3485478"/>
                <a:gd name="connsiteX53" fmla="*/ 785308 w 7262512"/>
                <a:gd name="connsiteY53" fmla="*/ 2990626 h 3485478"/>
                <a:gd name="connsiteX54" fmla="*/ 817581 w 7262512"/>
                <a:gd name="connsiteY54" fmla="*/ 3001384 h 3485478"/>
                <a:gd name="connsiteX55" fmla="*/ 839097 w 7262512"/>
                <a:gd name="connsiteY55" fmla="*/ 3022899 h 3485478"/>
                <a:gd name="connsiteX56" fmla="*/ 871370 w 7262512"/>
                <a:gd name="connsiteY56" fmla="*/ 3033657 h 3485478"/>
                <a:gd name="connsiteX57" fmla="*/ 1097280 w 7262512"/>
                <a:gd name="connsiteY57" fmla="*/ 3022899 h 3485478"/>
                <a:gd name="connsiteX58" fmla="*/ 1151068 w 7262512"/>
                <a:gd name="connsiteY58" fmla="*/ 3012141 h 3485478"/>
                <a:gd name="connsiteX59" fmla="*/ 1301675 w 7262512"/>
                <a:gd name="connsiteY59" fmla="*/ 3022899 h 3485478"/>
                <a:gd name="connsiteX60" fmla="*/ 1452283 w 7262512"/>
                <a:gd name="connsiteY60" fmla="*/ 3055172 h 3485478"/>
                <a:gd name="connsiteX61" fmla="*/ 1484555 w 7262512"/>
                <a:gd name="connsiteY61" fmla="*/ 3076687 h 3485478"/>
                <a:gd name="connsiteX62" fmla="*/ 1559859 w 7262512"/>
                <a:gd name="connsiteY62" fmla="*/ 3098202 h 3485478"/>
                <a:gd name="connsiteX63" fmla="*/ 1592132 w 7262512"/>
                <a:gd name="connsiteY63" fmla="*/ 3108960 h 3485478"/>
                <a:gd name="connsiteX64" fmla="*/ 1839558 w 7262512"/>
                <a:gd name="connsiteY64" fmla="*/ 3141233 h 3485478"/>
                <a:gd name="connsiteX65" fmla="*/ 1990165 w 7262512"/>
                <a:gd name="connsiteY65" fmla="*/ 3162748 h 3485478"/>
                <a:gd name="connsiteX66" fmla="*/ 2861534 w 7262512"/>
                <a:gd name="connsiteY66" fmla="*/ 3184264 h 3485478"/>
                <a:gd name="connsiteX67" fmla="*/ 2958353 w 7262512"/>
                <a:gd name="connsiteY67" fmla="*/ 3195021 h 3485478"/>
                <a:gd name="connsiteX68" fmla="*/ 3012141 w 7262512"/>
                <a:gd name="connsiteY68" fmla="*/ 3205779 h 3485478"/>
                <a:gd name="connsiteX69" fmla="*/ 3227294 w 7262512"/>
                <a:gd name="connsiteY69" fmla="*/ 3216537 h 3485478"/>
                <a:gd name="connsiteX70" fmla="*/ 3958814 w 7262512"/>
                <a:gd name="connsiteY70" fmla="*/ 3238052 h 3485478"/>
                <a:gd name="connsiteX71" fmla="*/ 4066391 w 7262512"/>
                <a:gd name="connsiteY71" fmla="*/ 3259567 h 3485478"/>
                <a:gd name="connsiteX72" fmla="*/ 4173967 w 7262512"/>
                <a:gd name="connsiteY72" fmla="*/ 3291840 h 3485478"/>
                <a:gd name="connsiteX73" fmla="*/ 4313817 w 7262512"/>
                <a:gd name="connsiteY73" fmla="*/ 3313355 h 3485478"/>
                <a:gd name="connsiteX74" fmla="*/ 4485939 w 7262512"/>
                <a:gd name="connsiteY74" fmla="*/ 3367144 h 3485478"/>
                <a:gd name="connsiteX75" fmla="*/ 4582758 w 7262512"/>
                <a:gd name="connsiteY75" fmla="*/ 3377901 h 3485478"/>
                <a:gd name="connsiteX76" fmla="*/ 4625788 w 7262512"/>
                <a:gd name="connsiteY76" fmla="*/ 3399417 h 3485478"/>
                <a:gd name="connsiteX77" fmla="*/ 5034579 w 7262512"/>
                <a:gd name="connsiteY77" fmla="*/ 3431689 h 3485478"/>
                <a:gd name="connsiteX78" fmla="*/ 5120640 w 7262512"/>
                <a:gd name="connsiteY78" fmla="*/ 3453205 h 3485478"/>
                <a:gd name="connsiteX79" fmla="*/ 5346551 w 7262512"/>
                <a:gd name="connsiteY79" fmla="*/ 3474720 h 3485478"/>
                <a:gd name="connsiteX80" fmla="*/ 5454127 w 7262512"/>
                <a:gd name="connsiteY80" fmla="*/ 3485478 h 3485478"/>
                <a:gd name="connsiteX81" fmla="*/ 5626250 w 7262512"/>
                <a:gd name="connsiteY81" fmla="*/ 3474720 h 3485478"/>
                <a:gd name="connsiteX82" fmla="*/ 5658523 w 7262512"/>
                <a:gd name="connsiteY82" fmla="*/ 3442447 h 3485478"/>
                <a:gd name="connsiteX83" fmla="*/ 5712311 w 7262512"/>
                <a:gd name="connsiteY83" fmla="*/ 3399417 h 3485478"/>
                <a:gd name="connsiteX84" fmla="*/ 5776857 w 7262512"/>
                <a:gd name="connsiteY84" fmla="*/ 3345628 h 3485478"/>
                <a:gd name="connsiteX85" fmla="*/ 5809130 w 7262512"/>
                <a:gd name="connsiteY85" fmla="*/ 3334871 h 3485478"/>
                <a:gd name="connsiteX86" fmla="*/ 5916706 w 7262512"/>
                <a:gd name="connsiteY86" fmla="*/ 3270325 h 3485478"/>
                <a:gd name="connsiteX87" fmla="*/ 5970494 w 7262512"/>
                <a:gd name="connsiteY87" fmla="*/ 3259567 h 3485478"/>
                <a:gd name="connsiteX88" fmla="*/ 6024283 w 7262512"/>
                <a:gd name="connsiteY88" fmla="*/ 3227294 h 3485478"/>
                <a:gd name="connsiteX89" fmla="*/ 6185647 w 7262512"/>
                <a:gd name="connsiteY89" fmla="*/ 3205779 h 3485478"/>
                <a:gd name="connsiteX90" fmla="*/ 6400800 w 7262512"/>
                <a:gd name="connsiteY90" fmla="*/ 3184264 h 3485478"/>
                <a:gd name="connsiteX91" fmla="*/ 6486861 w 7262512"/>
                <a:gd name="connsiteY91" fmla="*/ 3173506 h 3485478"/>
                <a:gd name="connsiteX92" fmla="*/ 6529892 w 7262512"/>
                <a:gd name="connsiteY92" fmla="*/ 3162748 h 3485478"/>
                <a:gd name="connsiteX93" fmla="*/ 6626711 w 7262512"/>
                <a:gd name="connsiteY93" fmla="*/ 3151991 h 3485478"/>
                <a:gd name="connsiteX94" fmla="*/ 6691257 w 7262512"/>
                <a:gd name="connsiteY94" fmla="*/ 3098202 h 3485478"/>
                <a:gd name="connsiteX95" fmla="*/ 6723530 w 7262512"/>
                <a:gd name="connsiteY95" fmla="*/ 3044414 h 3485478"/>
                <a:gd name="connsiteX96" fmla="*/ 6745045 w 7262512"/>
                <a:gd name="connsiteY96" fmla="*/ 3001384 h 3485478"/>
                <a:gd name="connsiteX97" fmla="*/ 6755803 w 7262512"/>
                <a:gd name="connsiteY97" fmla="*/ 2969111 h 3485478"/>
                <a:gd name="connsiteX98" fmla="*/ 6777318 w 7262512"/>
                <a:gd name="connsiteY98" fmla="*/ 2947595 h 3485478"/>
                <a:gd name="connsiteX99" fmla="*/ 6798833 w 7262512"/>
                <a:gd name="connsiteY99" fmla="*/ 2915322 h 3485478"/>
                <a:gd name="connsiteX100" fmla="*/ 6841864 w 7262512"/>
                <a:gd name="connsiteY100" fmla="*/ 2861534 h 3485478"/>
                <a:gd name="connsiteX101" fmla="*/ 6863379 w 7262512"/>
                <a:gd name="connsiteY101" fmla="*/ 2829261 h 3485478"/>
                <a:gd name="connsiteX102" fmla="*/ 6895652 w 7262512"/>
                <a:gd name="connsiteY102" fmla="*/ 2796988 h 3485478"/>
                <a:gd name="connsiteX103" fmla="*/ 6917167 w 7262512"/>
                <a:gd name="connsiteY103" fmla="*/ 2753958 h 3485478"/>
                <a:gd name="connsiteX104" fmla="*/ 6949440 w 7262512"/>
                <a:gd name="connsiteY104" fmla="*/ 2732442 h 3485478"/>
                <a:gd name="connsiteX105" fmla="*/ 6992471 w 7262512"/>
                <a:gd name="connsiteY105" fmla="*/ 2700169 h 3485478"/>
                <a:gd name="connsiteX106" fmla="*/ 7100047 w 7262512"/>
                <a:gd name="connsiteY106" fmla="*/ 2614108 h 3485478"/>
                <a:gd name="connsiteX107" fmla="*/ 7121563 w 7262512"/>
                <a:gd name="connsiteY107" fmla="*/ 2592593 h 3485478"/>
                <a:gd name="connsiteX108" fmla="*/ 7186108 w 7262512"/>
                <a:gd name="connsiteY108" fmla="*/ 2560320 h 3485478"/>
                <a:gd name="connsiteX109" fmla="*/ 7207624 w 7262512"/>
                <a:gd name="connsiteY109" fmla="*/ 2538805 h 3485478"/>
                <a:gd name="connsiteX110" fmla="*/ 7229139 w 7262512"/>
                <a:gd name="connsiteY110" fmla="*/ 2398955 h 3485478"/>
                <a:gd name="connsiteX111" fmla="*/ 7207624 w 7262512"/>
                <a:gd name="connsiteY111" fmla="*/ 2248348 h 3485478"/>
                <a:gd name="connsiteX112" fmla="*/ 7186108 w 7262512"/>
                <a:gd name="connsiteY112" fmla="*/ 2151529 h 3485478"/>
                <a:gd name="connsiteX113" fmla="*/ 7175351 w 7262512"/>
                <a:gd name="connsiteY113" fmla="*/ 2076226 h 3485478"/>
                <a:gd name="connsiteX114" fmla="*/ 7153835 w 7262512"/>
                <a:gd name="connsiteY114" fmla="*/ 2022438 h 3485478"/>
                <a:gd name="connsiteX115" fmla="*/ 7132320 w 7262512"/>
                <a:gd name="connsiteY115" fmla="*/ 1936377 h 3485478"/>
                <a:gd name="connsiteX116" fmla="*/ 7153835 w 7262512"/>
                <a:gd name="connsiteY116" fmla="*/ 1731981 h 3485478"/>
                <a:gd name="connsiteX117" fmla="*/ 7164593 w 7262512"/>
                <a:gd name="connsiteY117" fmla="*/ 1645920 h 3485478"/>
                <a:gd name="connsiteX118" fmla="*/ 7175351 w 7262512"/>
                <a:gd name="connsiteY118" fmla="*/ 1398494 h 3485478"/>
                <a:gd name="connsiteX119" fmla="*/ 7186108 w 7262512"/>
                <a:gd name="connsiteY119" fmla="*/ 1333948 h 3485478"/>
                <a:gd name="connsiteX120" fmla="*/ 7207624 w 7262512"/>
                <a:gd name="connsiteY120" fmla="*/ 1301675 h 3485478"/>
                <a:gd name="connsiteX121" fmla="*/ 7239897 w 7262512"/>
                <a:gd name="connsiteY121" fmla="*/ 1161826 h 3485478"/>
                <a:gd name="connsiteX122" fmla="*/ 7250654 w 7262512"/>
                <a:gd name="connsiteY122" fmla="*/ 817581 h 3485478"/>
                <a:gd name="connsiteX123" fmla="*/ 7239897 w 7262512"/>
                <a:gd name="connsiteY123" fmla="*/ 753035 h 3485478"/>
                <a:gd name="connsiteX124" fmla="*/ 7207624 w 7262512"/>
                <a:gd name="connsiteY124" fmla="*/ 688489 h 3485478"/>
                <a:gd name="connsiteX125" fmla="*/ 7175351 w 7262512"/>
                <a:gd name="connsiteY125" fmla="*/ 677732 h 3485478"/>
                <a:gd name="connsiteX126" fmla="*/ 7132320 w 7262512"/>
                <a:gd name="connsiteY126" fmla="*/ 634701 h 3485478"/>
                <a:gd name="connsiteX127" fmla="*/ 7100047 w 7262512"/>
                <a:gd name="connsiteY127" fmla="*/ 602428 h 3485478"/>
                <a:gd name="connsiteX128" fmla="*/ 7078532 w 7262512"/>
                <a:gd name="connsiteY128" fmla="*/ 527125 h 3485478"/>
                <a:gd name="connsiteX129" fmla="*/ 7067774 w 7262512"/>
                <a:gd name="connsiteY129" fmla="*/ 441064 h 3485478"/>
                <a:gd name="connsiteX130" fmla="*/ 7046259 w 7262512"/>
                <a:gd name="connsiteY130" fmla="*/ 215153 h 3485478"/>
                <a:gd name="connsiteX131" fmla="*/ 7013986 w 7262512"/>
                <a:gd name="connsiteY131" fmla="*/ 193638 h 3485478"/>
                <a:gd name="connsiteX132" fmla="*/ 6960198 w 7262512"/>
                <a:gd name="connsiteY132" fmla="*/ 150607 h 3485478"/>
                <a:gd name="connsiteX133" fmla="*/ 6927925 w 7262512"/>
                <a:gd name="connsiteY133" fmla="*/ 139849 h 3485478"/>
                <a:gd name="connsiteX134" fmla="*/ 6852621 w 7262512"/>
                <a:gd name="connsiteY134" fmla="*/ 118334 h 3485478"/>
                <a:gd name="connsiteX135" fmla="*/ 6637468 w 7262512"/>
                <a:gd name="connsiteY135" fmla="*/ 129092 h 3485478"/>
                <a:gd name="connsiteX136" fmla="*/ 6594438 w 7262512"/>
                <a:gd name="connsiteY136" fmla="*/ 139849 h 3485478"/>
                <a:gd name="connsiteX137" fmla="*/ 6508377 w 7262512"/>
                <a:gd name="connsiteY137" fmla="*/ 150607 h 3485478"/>
                <a:gd name="connsiteX138" fmla="*/ 6207163 w 7262512"/>
                <a:gd name="connsiteY138" fmla="*/ 161365 h 3485478"/>
                <a:gd name="connsiteX139" fmla="*/ 5992010 w 7262512"/>
                <a:gd name="connsiteY139" fmla="*/ 172122 h 3485478"/>
                <a:gd name="connsiteX140" fmla="*/ 5938221 w 7262512"/>
                <a:gd name="connsiteY140" fmla="*/ 182880 h 3485478"/>
                <a:gd name="connsiteX141" fmla="*/ 5733826 w 7262512"/>
                <a:gd name="connsiteY141" fmla="*/ 161365 h 3485478"/>
                <a:gd name="connsiteX142" fmla="*/ 5529431 w 7262512"/>
                <a:gd name="connsiteY142" fmla="*/ 150607 h 3485478"/>
                <a:gd name="connsiteX143" fmla="*/ 5464885 w 7262512"/>
                <a:gd name="connsiteY143" fmla="*/ 139849 h 3485478"/>
                <a:gd name="connsiteX144" fmla="*/ 5432612 w 7262512"/>
                <a:gd name="connsiteY144" fmla="*/ 118334 h 3485478"/>
                <a:gd name="connsiteX145" fmla="*/ 5314278 w 7262512"/>
                <a:gd name="connsiteY145" fmla="*/ 107577 h 3485478"/>
                <a:gd name="connsiteX146" fmla="*/ 5238974 w 7262512"/>
                <a:gd name="connsiteY146" fmla="*/ 96819 h 3485478"/>
                <a:gd name="connsiteX147" fmla="*/ 5206701 w 7262512"/>
                <a:gd name="connsiteY147" fmla="*/ 86061 h 3485478"/>
                <a:gd name="connsiteX148" fmla="*/ 5152913 w 7262512"/>
                <a:gd name="connsiteY148" fmla="*/ 64546 h 3485478"/>
                <a:gd name="connsiteX149" fmla="*/ 5056094 w 7262512"/>
                <a:gd name="connsiteY149" fmla="*/ 43031 h 3485478"/>
                <a:gd name="connsiteX150" fmla="*/ 4453666 w 7262512"/>
                <a:gd name="connsiteY150" fmla="*/ 64546 h 3485478"/>
                <a:gd name="connsiteX151" fmla="*/ 4324574 w 7262512"/>
                <a:gd name="connsiteY151" fmla="*/ 86061 h 3485478"/>
                <a:gd name="connsiteX152" fmla="*/ 4227755 w 7262512"/>
                <a:gd name="connsiteY152" fmla="*/ 96819 h 3485478"/>
                <a:gd name="connsiteX153" fmla="*/ 4184725 w 7262512"/>
                <a:gd name="connsiteY153" fmla="*/ 118334 h 3485478"/>
                <a:gd name="connsiteX154" fmla="*/ 4141694 w 7262512"/>
                <a:gd name="connsiteY154" fmla="*/ 129092 h 3485478"/>
                <a:gd name="connsiteX155" fmla="*/ 4109421 w 7262512"/>
                <a:gd name="connsiteY155" fmla="*/ 150607 h 3485478"/>
                <a:gd name="connsiteX156" fmla="*/ 3926541 w 7262512"/>
                <a:gd name="connsiteY156" fmla="*/ 139849 h 3485478"/>
                <a:gd name="connsiteX157" fmla="*/ 3894268 w 7262512"/>
                <a:gd name="connsiteY157" fmla="*/ 118334 h 3485478"/>
                <a:gd name="connsiteX158" fmla="*/ 3861995 w 7262512"/>
                <a:gd name="connsiteY158" fmla="*/ 107577 h 3485478"/>
                <a:gd name="connsiteX159" fmla="*/ 3851238 w 7262512"/>
                <a:gd name="connsiteY159" fmla="*/ 32273 h 3485478"/>
                <a:gd name="connsiteX160" fmla="*/ 3808207 w 7262512"/>
                <a:gd name="connsiteY160" fmla="*/ 10758 h 3485478"/>
                <a:gd name="connsiteX161" fmla="*/ 3700631 w 7262512"/>
                <a:gd name="connsiteY161" fmla="*/ 0 h 3485478"/>
                <a:gd name="connsiteX162" fmla="*/ 3410174 w 7262512"/>
                <a:gd name="connsiteY162" fmla="*/ 10758 h 3485478"/>
                <a:gd name="connsiteX163" fmla="*/ 3313355 w 7262512"/>
                <a:gd name="connsiteY163" fmla="*/ 21515 h 3485478"/>
                <a:gd name="connsiteX164" fmla="*/ 3098203 w 7262512"/>
                <a:gd name="connsiteY164" fmla="*/ 32273 h 3485478"/>
                <a:gd name="connsiteX165" fmla="*/ 2936838 w 7262512"/>
                <a:gd name="connsiteY165" fmla="*/ 43031 h 3485478"/>
                <a:gd name="connsiteX166" fmla="*/ 2840019 w 7262512"/>
                <a:gd name="connsiteY166" fmla="*/ 75304 h 3485478"/>
                <a:gd name="connsiteX167" fmla="*/ 2710927 w 7262512"/>
                <a:gd name="connsiteY167" fmla="*/ 86061 h 3485478"/>
                <a:gd name="connsiteX168" fmla="*/ 2624866 w 7262512"/>
                <a:gd name="connsiteY168" fmla="*/ 96819 h 3485478"/>
                <a:gd name="connsiteX169" fmla="*/ 2571078 w 7262512"/>
                <a:gd name="connsiteY169" fmla="*/ 118334 h 3485478"/>
                <a:gd name="connsiteX170" fmla="*/ 2409713 w 7262512"/>
                <a:gd name="connsiteY170" fmla="*/ 139849 h 3485478"/>
                <a:gd name="connsiteX171" fmla="*/ 2043953 w 7262512"/>
                <a:gd name="connsiteY171" fmla="*/ 150607 h 3485478"/>
                <a:gd name="connsiteX172" fmla="*/ 1914861 w 7262512"/>
                <a:gd name="connsiteY172" fmla="*/ 172122 h 3485478"/>
                <a:gd name="connsiteX173" fmla="*/ 1742739 w 7262512"/>
                <a:gd name="connsiteY173" fmla="*/ 193638 h 3485478"/>
                <a:gd name="connsiteX174" fmla="*/ 1710466 w 7262512"/>
                <a:gd name="connsiteY174" fmla="*/ 204395 h 3485478"/>
                <a:gd name="connsiteX175" fmla="*/ 1656678 w 7262512"/>
                <a:gd name="connsiteY175" fmla="*/ 225911 h 3485478"/>
                <a:gd name="connsiteX176" fmla="*/ 1592132 w 7262512"/>
                <a:gd name="connsiteY176" fmla="*/ 236668 h 3485478"/>
                <a:gd name="connsiteX177" fmla="*/ 1506071 w 7262512"/>
                <a:gd name="connsiteY177" fmla="*/ 279699 h 3485478"/>
                <a:gd name="connsiteX178" fmla="*/ 1441525 w 7262512"/>
                <a:gd name="connsiteY178" fmla="*/ 301214 h 3485478"/>
                <a:gd name="connsiteX179" fmla="*/ 1398494 w 7262512"/>
                <a:gd name="connsiteY179" fmla="*/ 333487 h 3485478"/>
                <a:gd name="connsiteX180" fmla="*/ 1366221 w 7262512"/>
                <a:gd name="connsiteY180" fmla="*/ 344245 h 3485478"/>
                <a:gd name="connsiteX181" fmla="*/ 1312433 w 7262512"/>
                <a:gd name="connsiteY181" fmla="*/ 387275 h 3485478"/>
                <a:gd name="connsiteX182" fmla="*/ 1215614 w 7262512"/>
                <a:gd name="connsiteY182" fmla="*/ 419548 h 3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262512" h="3485478">
                  <a:moveTo>
                    <a:pt x="1215614" y="419548"/>
                  </a:moveTo>
                  <a:cubicBezTo>
                    <a:pt x="1194099" y="439270"/>
                    <a:pt x="1224893" y="408656"/>
                    <a:pt x="1183341" y="505609"/>
                  </a:cubicBezTo>
                  <a:cubicBezTo>
                    <a:pt x="1177517" y="519199"/>
                    <a:pt x="1182206" y="537414"/>
                    <a:pt x="1172584" y="548640"/>
                  </a:cubicBezTo>
                  <a:cubicBezTo>
                    <a:pt x="1158976" y="564516"/>
                    <a:pt x="1136725" y="570155"/>
                    <a:pt x="1118795" y="580913"/>
                  </a:cubicBezTo>
                  <a:cubicBezTo>
                    <a:pt x="1061422" y="666974"/>
                    <a:pt x="1136724" y="562984"/>
                    <a:pt x="1065007" y="634701"/>
                  </a:cubicBezTo>
                  <a:cubicBezTo>
                    <a:pt x="993290" y="706418"/>
                    <a:pt x="1097280" y="631116"/>
                    <a:pt x="1011219" y="688489"/>
                  </a:cubicBezTo>
                  <a:cubicBezTo>
                    <a:pt x="1004047" y="699247"/>
                    <a:pt x="999800" y="712685"/>
                    <a:pt x="989704" y="720762"/>
                  </a:cubicBezTo>
                  <a:cubicBezTo>
                    <a:pt x="980849" y="727846"/>
                    <a:pt x="965449" y="723502"/>
                    <a:pt x="957431" y="731520"/>
                  </a:cubicBezTo>
                  <a:cubicBezTo>
                    <a:pt x="949413" y="739538"/>
                    <a:pt x="954691" y="755775"/>
                    <a:pt x="946673" y="763793"/>
                  </a:cubicBezTo>
                  <a:cubicBezTo>
                    <a:pt x="938655" y="771811"/>
                    <a:pt x="924313" y="769044"/>
                    <a:pt x="914400" y="774551"/>
                  </a:cubicBezTo>
                  <a:cubicBezTo>
                    <a:pt x="891796" y="787109"/>
                    <a:pt x="872982" y="806016"/>
                    <a:pt x="849854" y="817581"/>
                  </a:cubicBezTo>
                  <a:lnTo>
                    <a:pt x="806824" y="839097"/>
                  </a:lnTo>
                  <a:cubicBezTo>
                    <a:pt x="799652" y="849854"/>
                    <a:pt x="791090" y="859805"/>
                    <a:pt x="785308" y="871369"/>
                  </a:cubicBezTo>
                  <a:cubicBezTo>
                    <a:pt x="780237" y="881511"/>
                    <a:pt x="780385" y="893918"/>
                    <a:pt x="774551" y="903642"/>
                  </a:cubicBezTo>
                  <a:cubicBezTo>
                    <a:pt x="769333" y="912339"/>
                    <a:pt x="760207" y="917986"/>
                    <a:pt x="753035" y="925158"/>
                  </a:cubicBezTo>
                  <a:cubicBezTo>
                    <a:pt x="745949" y="946418"/>
                    <a:pt x="739721" y="974537"/>
                    <a:pt x="720763" y="989704"/>
                  </a:cubicBezTo>
                  <a:cubicBezTo>
                    <a:pt x="713750" y="995314"/>
                    <a:pt x="648267" y="1010517"/>
                    <a:pt x="645459" y="1011219"/>
                  </a:cubicBezTo>
                  <a:cubicBezTo>
                    <a:pt x="570353" y="1086325"/>
                    <a:pt x="653568" y="1012732"/>
                    <a:pt x="580913" y="1054249"/>
                  </a:cubicBezTo>
                  <a:cubicBezTo>
                    <a:pt x="565346" y="1063144"/>
                    <a:pt x="553919" y="1078504"/>
                    <a:pt x="537883" y="1086522"/>
                  </a:cubicBezTo>
                  <a:cubicBezTo>
                    <a:pt x="485861" y="1112534"/>
                    <a:pt x="471494" y="1104628"/>
                    <a:pt x="419548" y="1118795"/>
                  </a:cubicBezTo>
                  <a:cubicBezTo>
                    <a:pt x="397668" y="1124762"/>
                    <a:pt x="376725" y="1133794"/>
                    <a:pt x="355003" y="1140311"/>
                  </a:cubicBezTo>
                  <a:cubicBezTo>
                    <a:pt x="340841" y="1144559"/>
                    <a:pt x="326316" y="1147482"/>
                    <a:pt x="311972" y="1151068"/>
                  </a:cubicBezTo>
                  <a:cubicBezTo>
                    <a:pt x="297628" y="1158240"/>
                    <a:pt x="281261" y="1162317"/>
                    <a:pt x="268941" y="1172584"/>
                  </a:cubicBezTo>
                  <a:cubicBezTo>
                    <a:pt x="259009" y="1180861"/>
                    <a:pt x="254941" y="1194336"/>
                    <a:pt x="247426" y="1204857"/>
                  </a:cubicBezTo>
                  <a:cubicBezTo>
                    <a:pt x="237005" y="1219447"/>
                    <a:pt x="225911" y="1233544"/>
                    <a:pt x="215153" y="1247887"/>
                  </a:cubicBezTo>
                  <a:cubicBezTo>
                    <a:pt x="187968" y="1329442"/>
                    <a:pt x="207245" y="1294290"/>
                    <a:pt x="161365" y="1355464"/>
                  </a:cubicBezTo>
                  <a:cubicBezTo>
                    <a:pt x="157779" y="1366222"/>
                    <a:pt x="153591" y="1376797"/>
                    <a:pt x="150607" y="1387737"/>
                  </a:cubicBezTo>
                  <a:cubicBezTo>
                    <a:pt x="142827" y="1416265"/>
                    <a:pt x="142316" y="1447350"/>
                    <a:pt x="129092" y="1473798"/>
                  </a:cubicBezTo>
                  <a:cubicBezTo>
                    <a:pt x="109969" y="1512044"/>
                    <a:pt x="94922" y="1537068"/>
                    <a:pt x="86061" y="1581374"/>
                  </a:cubicBezTo>
                  <a:cubicBezTo>
                    <a:pt x="73315" y="1645108"/>
                    <a:pt x="88233" y="1622233"/>
                    <a:pt x="53788" y="1656678"/>
                  </a:cubicBezTo>
                  <a:cubicBezTo>
                    <a:pt x="50202" y="1674607"/>
                    <a:pt x="47466" y="1692728"/>
                    <a:pt x="43031" y="1710466"/>
                  </a:cubicBezTo>
                  <a:cubicBezTo>
                    <a:pt x="40281" y="1721467"/>
                    <a:pt x="40291" y="1734721"/>
                    <a:pt x="32273" y="1742739"/>
                  </a:cubicBezTo>
                  <a:cubicBezTo>
                    <a:pt x="24255" y="1750757"/>
                    <a:pt x="10758" y="1749911"/>
                    <a:pt x="0" y="1753497"/>
                  </a:cubicBezTo>
                  <a:cubicBezTo>
                    <a:pt x="3586" y="1775012"/>
                    <a:pt x="6480" y="1796654"/>
                    <a:pt x="10758" y="1818042"/>
                  </a:cubicBezTo>
                  <a:cubicBezTo>
                    <a:pt x="17514" y="1851820"/>
                    <a:pt x="22018" y="1862581"/>
                    <a:pt x="32273" y="1893346"/>
                  </a:cubicBezTo>
                  <a:cubicBezTo>
                    <a:pt x="39445" y="1990165"/>
                    <a:pt x="36722" y="2088230"/>
                    <a:pt x="53788" y="2183802"/>
                  </a:cubicBezTo>
                  <a:cubicBezTo>
                    <a:pt x="55781" y="2194965"/>
                    <a:pt x="76834" y="2187969"/>
                    <a:pt x="86061" y="2194560"/>
                  </a:cubicBezTo>
                  <a:cubicBezTo>
                    <a:pt x="102568" y="2206350"/>
                    <a:pt x="114748" y="2223247"/>
                    <a:pt x="129092" y="2237591"/>
                  </a:cubicBezTo>
                  <a:lnTo>
                    <a:pt x="161365" y="2269864"/>
                  </a:lnTo>
                  <a:cubicBezTo>
                    <a:pt x="172123" y="2280622"/>
                    <a:pt x="180979" y="2293698"/>
                    <a:pt x="193638" y="2302137"/>
                  </a:cubicBezTo>
                  <a:cubicBezTo>
                    <a:pt x="240829" y="2333597"/>
                    <a:pt x="215568" y="2315894"/>
                    <a:pt x="268941" y="2355925"/>
                  </a:cubicBezTo>
                  <a:cubicBezTo>
                    <a:pt x="272527" y="2366683"/>
                    <a:pt x="272737" y="2379247"/>
                    <a:pt x="279699" y="2388198"/>
                  </a:cubicBezTo>
                  <a:cubicBezTo>
                    <a:pt x="298380" y="2412216"/>
                    <a:pt x="344245" y="2452744"/>
                    <a:pt x="344245" y="2452744"/>
                  </a:cubicBezTo>
                  <a:cubicBezTo>
                    <a:pt x="365188" y="2515572"/>
                    <a:pt x="338617" y="2457874"/>
                    <a:pt x="387275" y="2506532"/>
                  </a:cubicBezTo>
                  <a:cubicBezTo>
                    <a:pt x="435933" y="2555190"/>
                    <a:pt x="378237" y="2528621"/>
                    <a:pt x="441064" y="2549562"/>
                  </a:cubicBezTo>
                  <a:cubicBezTo>
                    <a:pt x="458993" y="2567492"/>
                    <a:pt x="483512" y="2580672"/>
                    <a:pt x="494852" y="2603351"/>
                  </a:cubicBezTo>
                  <a:cubicBezTo>
                    <a:pt x="522149" y="2657945"/>
                    <a:pt x="503024" y="2637485"/>
                    <a:pt x="548640" y="2667897"/>
                  </a:cubicBezTo>
                  <a:cubicBezTo>
                    <a:pt x="555812" y="2678654"/>
                    <a:pt x="561013" y="2691027"/>
                    <a:pt x="570155" y="2700169"/>
                  </a:cubicBezTo>
                  <a:cubicBezTo>
                    <a:pt x="579297" y="2709311"/>
                    <a:pt x="596646" y="2710121"/>
                    <a:pt x="602428" y="2721685"/>
                  </a:cubicBezTo>
                  <a:cubicBezTo>
                    <a:pt x="615652" y="2748133"/>
                    <a:pt x="607542" y="2783142"/>
                    <a:pt x="623944" y="2807746"/>
                  </a:cubicBezTo>
                  <a:cubicBezTo>
                    <a:pt x="631116" y="2818504"/>
                    <a:pt x="639677" y="2828455"/>
                    <a:pt x="645459" y="2840019"/>
                  </a:cubicBezTo>
                  <a:cubicBezTo>
                    <a:pt x="650530" y="2850161"/>
                    <a:pt x="649255" y="2863341"/>
                    <a:pt x="656217" y="2872292"/>
                  </a:cubicBezTo>
                  <a:cubicBezTo>
                    <a:pt x="674898" y="2896310"/>
                    <a:pt x="699248" y="2915323"/>
                    <a:pt x="720763" y="2936838"/>
                  </a:cubicBezTo>
                  <a:cubicBezTo>
                    <a:pt x="744557" y="2960632"/>
                    <a:pt x="755351" y="2975648"/>
                    <a:pt x="785308" y="2990626"/>
                  </a:cubicBezTo>
                  <a:cubicBezTo>
                    <a:pt x="795450" y="2995697"/>
                    <a:pt x="806823" y="2997798"/>
                    <a:pt x="817581" y="3001384"/>
                  </a:cubicBezTo>
                  <a:cubicBezTo>
                    <a:pt x="824753" y="3008556"/>
                    <a:pt x="830400" y="3017681"/>
                    <a:pt x="839097" y="3022899"/>
                  </a:cubicBezTo>
                  <a:cubicBezTo>
                    <a:pt x="848821" y="3028733"/>
                    <a:pt x="860030" y="3033657"/>
                    <a:pt x="871370" y="3033657"/>
                  </a:cubicBezTo>
                  <a:cubicBezTo>
                    <a:pt x="946759" y="3033657"/>
                    <a:pt x="1021977" y="3026485"/>
                    <a:pt x="1097280" y="3022899"/>
                  </a:cubicBezTo>
                  <a:cubicBezTo>
                    <a:pt x="1115209" y="3019313"/>
                    <a:pt x="1132784" y="3012141"/>
                    <a:pt x="1151068" y="3012141"/>
                  </a:cubicBezTo>
                  <a:cubicBezTo>
                    <a:pt x="1201398" y="3012141"/>
                    <a:pt x="1251733" y="3016656"/>
                    <a:pt x="1301675" y="3022899"/>
                  </a:cubicBezTo>
                  <a:cubicBezTo>
                    <a:pt x="1350512" y="3029004"/>
                    <a:pt x="1403385" y="3042947"/>
                    <a:pt x="1452283" y="3055172"/>
                  </a:cubicBezTo>
                  <a:cubicBezTo>
                    <a:pt x="1463040" y="3062344"/>
                    <a:pt x="1472991" y="3070905"/>
                    <a:pt x="1484555" y="3076687"/>
                  </a:cubicBezTo>
                  <a:cubicBezTo>
                    <a:pt x="1501755" y="3085287"/>
                    <a:pt x="1543768" y="3093605"/>
                    <a:pt x="1559859" y="3098202"/>
                  </a:cubicBezTo>
                  <a:cubicBezTo>
                    <a:pt x="1570762" y="3101317"/>
                    <a:pt x="1580924" y="3107236"/>
                    <a:pt x="1592132" y="3108960"/>
                  </a:cubicBezTo>
                  <a:cubicBezTo>
                    <a:pt x="1674339" y="3121607"/>
                    <a:pt x="1839558" y="3141233"/>
                    <a:pt x="1839558" y="3141233"/>
                  </a:cubicBezTo>
                  <a:cubicBezTo>
                    <a:pt x="1902057" y="3156858"/>
                    <a:pt x="1905641" y="3159961"/>
                    <a:pt x="1990165" y="3162748"/>
                  </a:cubicBezTo>
                  <a:lnTo>
                    <a:pt x="2861534" y="3184264"/>
                  </a:lnTo>
                  <a:cubicBezTo>
                    <a:pt x="2893807" y="3187850"/>
                    <a:pt x="2926208" y="3190429"/>
                    <a:pt x="2958353" y="3195021"/>
                  </a:cubicBezTo>
                  <a:cubicBezTo>
                    <a:pt x="2976454" y="3197607"/>
                    <a:pt x="2993915" y="3204321"/>
                    <a:pt x="3012141" y="3205779"/>
                  </a:cubicBezTo>
                  <a:cubicBezTo>
                    <a:pt x="3083720" y="3211505"/>
                    <a:pt x="3155528" y="3214090"/>
                    <a:pt x="3227294" y="3216537"/>
                  </a:cubicBezTo>
                  <a:lnTo>
                    <a:pt x="3958814" y="3238052"/>
                  </a:lnTo>
                  <a:cubicBezTo>
                    <a:pt x="3994673" y="3245224"/>
                    <a:pt x="4030914" y="3250698"/>
                    <a:pt x="4066391" y="3259567"/>
                  </a:cubicBezTo>
                  <a:cubicBezTo>
                    <a:pt x="4102711" y="3268647"/>
                    <a:pt x="4137384" y="3283887"/>
                    <a:pt x="4173967" y="3291840"/>
                  </a:cubicBezTo>
                  <a:cubicBezTo>
                    <a:pt x="4220056" y="3301859"/>
                    <a:pt x="4267200" y="3306183"/>
                    <a:pt x="4313817" y="3313355"/>
                  </a:cubicBezTo>
                  <a:cubicBezTo>
                    <a:pt x="4340604" y="3322284"/>
                    <a:pt x="4450673" y="3360532"/>
                    <a:pt x="4485939" y="3367144"/>
                  </a:cubicBezTo>
                  <a:cubicBezTo>
                    <a:pt x="4517854" y="3373128"/>
                    <a:pt x="4550485" y="3374315"/>
                    <a:pt x="4582758" y="3377901"/>
                  </a:cubicBezTo>
                  <a:cubicBezTo>
                    <a:pt x="4597101" y="3385073"/>
                    <a:pt x="4609864" y="3397521"/>
                    <a:pt x="4625788" y="3399417"/>
                  </a:cubicBezTo>
                  <a:cubicBezTo>
                    <a:pt x="4761517" y="3415575"/>
                    <a:pt x="5034579" y="3431689"/>
                    <a:pt x="5034579" y="3431689"/>
                  </a:cubicBezTo>
                  <a:cubicBezTo>
                    <a:pt x="5063266" y="3438861"/>
                    <a:pt x="5091644" y="3447406"/>
                    <a:pt x="5120640" y="3453205"/>
                  </a:cubicBezTo>
                  <a:cubicBezTo>
                    <a:pt x="5193513" y="3467780"/>
                    <a:pt x="5274377" y="3468705"/>
                    <a:pt x="5346551" y="3474720"/>
                  </a:cubicBezTo>
                  <a:cubicBezTo>
                    <a:pt x="5382464" y="3477713"/>
                    <a:pt x="5418268" y="3481892"/>
                    <a:pt x="5454127" y="3485478"/>
                  </a:cubicBezTo>
                  <a:cubicBezTo>
                    <a:pt x="5511501" y="3481892"/>
                    <a:pt x="5569997" y="3486563"/>
                    <a:pt x="5626250" y="3474720"/>
                  </a:cubicBezTo>
                  <a:cubicBezTo>
                    <a:pt x="5641137" y="3471586"/>
                    <a:pt x="5647074" y="3452465"/>
                    <a:pt x="5658523" y="3442447"/>
                  </a:cubicBezTo>
                  <a:cubicBezTo>
                    <a:pt x="5675803" y="3427327"/>
                    <a:pt x="5694878" y="3414360"/>
                    <a:pt x="5712311" y="3399417"/>
                  </a:cubicBezTo>
                  <a:cubicBezTo>
                    <a:pt x="5745522" y="3370950"/>
                    <a:pt x="5727448" y="3373861"/>
                    <a:pt x="5776857" y="3345628"/>
                  </a:cubicBezTo>
                  <a:cubicBezTo>
                    <a:pt x="5786702" y="3340002"/>
                    <a:pt x="5798372" y="3338457"/>
                    <a:pt x="5809130" y="3334871"/>
                  </a:cubicBezTo>
                  <a:cubicBezTo>
                    <a:pt x="5833686" y="3318500"/>
                    <a:pt x="5883623" y="3281353"/>
                    <a:pt x="5916706" y="3270325"/>
                  </a:cubicBezTo>
                  <a:cubicBezTo>
                    <a:pt x="5934052" y="3264543"/>
                    <a:pt x="5952565" y="3263153"/>
                    <a:pt x="5970494" y="3259567"/>
                  </a:cubicBezTo>
                  <a:cubicBezTo>
                    <a:pt x="5988424" y="3248809"/>
                    <a:pt x="6004447" y="3233906"/>
                    <a:pt x="6024283" y="3227294"/>
                  </a:cubicBezTo>
                  <a:cubicBezTo>
                    <a:pt x="6032986" y="3224393"/>
                    <a:pt x="6182994" y="3206063"/>
                    <a:pt x="6185647" y="3205779"/>
                  </a:cubicBezTo>
                  <a:lnTo>
                    <a:pt x="6400800" y="3184264"/>
                  </a:lnTo>
                  <a:cubicBezTo>
                    <a:pt x="6429546" y="3181184"/>
                    <a:pt x="6458344" y="3178259"/>
                    <a:pt x="6486861" y="3173506"/>
                  </a:cubicBezTo>
                  <a:cubicBezTo>
                    <a:pt x="6501445" y="3171075"/>
                    <a:pt x="6515279" y="3164996"/>
                    <a:pt x="6529892" y="3162748"/>
                  </a:cubicBezTo>
                  <a:cubicBezTo>
                    <a:pt x="6561986" y="3157811"/>
                    <a:pt x="6594438" y="3155577"/>
                    <a:pt x="6626711" y="3151991"/>
                  </a:cubicBezTo>
                  <a:cubicBezTo>
                    <a:pt x="6633895" y="3146603"/>
                    <a:pt x="6681932" y="3113744"/>
                    <a:pt x="6691257" y="3098202"/>
                  </a:cubicBezTo>
                  <a:cubicBezTo>
                    <a:pt x="6733150" y="3028379"/>
                    <a:pt x="6669015" y="3098927"/>
                    <a:pt x="6723530" y="3044414"/>
                  </a:cubicBezTo>
                  <a:cubicBezTo>
                    <a:pt x="6730702" y="3030071"/>
                    <a:pt x="6738728" y="3016124"/>
                    <a:pt x="6745045" y="3001384"/>
                  </a:cubicBezTo>
                  <a:cubicBezTo>
                    <a:pt x="6749512" y="2990961"/>
                    <a:pt x="6749969" y="2978835"/>
                    <a:pt x="6755803" y="2969111"/>
                  </a:cubicBezTo>
                  <a:cubicBezTo>
                    <a:pt x="6761021" y="2960414"/>
                    <a:pt x="6770982" y="2955515"/>
                    <a:pt x="6777318" y="2947595"/>
                  </a:cubicBezTo>
                  <a:cubicBezTo>
                    <a:pt x="6785395" y="2937499"/>
                    <a:pt x="6791076" y="2925665"/>
                    <a:pt x="6798833" y="2915322"/>
                  </a:cubicBezTo>
                  <a:cubicBezTo>
                    <a:pt x="6812610" y="2896953"/>
                    <a:pt x="6828087" y="2879903"/>
                    <a:pt x="6841864" y="2861534"/>
                  </a:cubicBezTo>
                  <a:cubicBezTo>
                    <a:pt x="6849621" y="2851191"/>
                    <a:pt x="6855102" y="2839193"/>
                    <a:pt x="6863379" y="2829261"/>
                  </a:cubicBezTo>
                  <a:cubicBezTo>
                    <a:pt x="6873118" y="2817574"/>
                    <a:pt x="6886809" y="2809368"/>
                    <a:pt x="6895652" y="2796988"/>
                  </a:cubicBezTo>
                  <a:cubicBezTo>
                    <a:pt x="6904973" y="2783939"/>
                    <a:pt x="6906901" y="2766277"/>
                    <a:pt x="6917167" y="2753958"/>
                  </a:cubicBezTo>
                  <a:cubicBezTo>
                    <a:pt x="6925444" y="2744025"/>
                    <a:pt x="6938919" y="2739957"/>
                    <a:pt x="6949440" y="2732442"/>
                  </a:cubicBezTo>
                  <a:cubicBezTo>
                    <a:pt x="6964030" y="2722021"/>
                    <a:pt x="6979070" y="2712081"/>
                    <a:pt x="6992471" y="2700169"/>
                  </a:cubicBezTo>
                  <a:cubicBezTo>
                    <a:pt x="7164627" y="2547142"/>
                    <a:pt x="6939100" y="2729069"/>
                    <a:pt x="7100047" y="2614108"/>
                  </a:cubicBezTo>
                  <a:cubicBezTo>
                    <a:pt x="7108300" y="2608213"/>
                    <a:pt x="7113643" y="2598929"/>
                    <a:pt x="7121563" y="2592593"/>
                  </a:cubicBezTo>
                  <a:cubicBezTo>
                    <a:pt x="7151355" y="2568760"/>
                    <a:pt x="7152020" y="2571683"/>
                    <a:pt x="7186108" y="2560320"/>
                  </a:cubicBezTo>
                  <a:cubicBezTo>
                    <a:pt x="7193280" y="2553148"/>
                    <a:pt x="7204063" y="2548302"/>
                    <a:pt x="7207624" y="2538805"/>
                  </a:cubicBezTo>
                  <a:cubicBezTo>
                    <a:pt x="7211067" y="2529625"/>
                    <a:pt x="7228645" y="2402415"/>
                    <a:pt x="7229139" y="2398955"/>
                  </a:cubicBezTo>
                  <a:cubicBezTo>
                    <a:pt x="7221967" y="2348753"/>
                    <a:pt x="7215533" y="2298439"/>
                    <a:pt x="7207624" y="2248348"/>
                  </a:cubicBezTo>
                  <a:cubicBezTo>
                    <a:pt x="7181997" y="2086045"/>
                    <a:pt x="7210979" y="2288323"/>
                    <a:pt x="7186108" y="2151529"/>
                  </a:cubicBezTo>
                  <a:cubicBezTo>
                    <a:pt x="7181572" y="2126582"/>
                    <a:pt x="7181501" y="2100825"/>
                    <a:pt x="7175351" y="2076226"/>
                  </a:cubicBezTo>
                  <a:cubicBezTo>
                    <a:pt x="7170667" y="2057492"/>
                    <a:pt x="7160615" y="2040519"/>
                    <a:pt x="7153835" y="2022438"/>
                  </a:cubicBezTo>
                  <a:cubicBezTo>
                    <a:pt x="7139661" y="1984640"/>
                    <a:pt x="7141490" y="1982224"/>
                    <a:pt x="7132320" y="1936377"/>
                  </a:cubicBezTo>
                  <a:cubicBezTo>
                    <a:pt x="7139492" y="1868245"/>
                    <a:pt x="7146270" y="1800070"/>
                    <a:pt x="7153835" y="1731981"/>
                  </a:cubicBezTo>
                  <a:cubicBezTo>
                    <a:pt x="7157028" y="1703248"/>
                    <a:pt x="7162732" y="1674770"/>
                    <a:pt x="7164593" y="1645920"/>
                  </a:cubicBezTo>
                  <a:cubicBezTo>
                    <a:pt x="7169908" y="1563538"/>
                    <a:pt x="7169671" y="1480852"/>
                    <a:pt x="7175351" y="1398494"/>
                  </a:cubicBezTo>
                  <a:cubicBezTo>
                    <a:pt x="7176852" y="1376734"/>
                    <a:pt x="7179210" y="1354641"/>
                    <a:pt x="7186108" y="1333948"/>
                  </a:cubicBezTo>
                  <a:cubicBezTo>
                    <a:pt x="7190197" y="1321682"/>
                    <a:pt x="7200452" y="1312433"/>
                    <a:pt x="7207624" y="1301675"/>
                  </a:cubicBezTo>
                  <a:cubicBezTo>
                    <a:pt x="7231363" y="1182980"/>
                    <a:pt x="7217575" y="1228791"/>
                    <a:pt x="7239897" y="1161826"/>
                  </a:cubicBezTo>
                  <a:cubicBezTo>
                    <a:pt x="7267193" y="970753"/>
                    <a:pt x="7268510" y="1031857"/>
                    <a:pt x="7250654" y="817581"/>
                  </a:cubicBezTo>
                  <a:cubicBezTo>
                    <a:pt x="7248843" y="795844"/>
                    <a:pt x="7244175" y="774424"/>
                    <a:pt x="7239897" y="753035"/>
                  </a:cubicBezTo>
                  <a:cubicBezTo>
                    <a:pt x="7233921" y="723153"/>
                    <a:pt x="7234625" y="704690"/>
                    <a:pt x="7207624" y="688489"/>
                  </a:cubicBezTo>
                  <a:cubicBezTo>
                    <a:pt x="7197900" y="682655"/>
                    <a:pt x="7186109" y="681318"/>
                    <a:pt x="7175351" y="677732"/>
                  </a:cubicBezTo>
                  <a:lnTo>
                    <a:pt x="7132320" y="634701"/>
                  </a:lnTo>
                  <a:lnTo>
                    <a:pt x="7100047" y="602428"/>
                  </a:lnTo>
                  <a:cubicBezTo>
                    <a:pt x="7091523" y="576854"/>
                    <a:pt x="7083034" y="554134"/>
                    <a:pt x="7078532" y="527125"/>
                  </a:cubicBezTo>
                  <a:cubicBezTo>
                    <a:pt x="7073779" y="498608"/>
                    <a:pt x="7070749" y="469821"/>
                    <a:pt x="7067774" y="441064"/>
                  </a:cubicBezTo>
                  <a:cubicBezTo>
                    <a:pt x="7059990" y="365821"/>
                    <a:pt x="7062328" y="289071"/>
                    <a:pt x="7046259" y="215153"/>
                  </a:cubicBezTo>
                  <a:cubicBezTo>
                    <a:pt x="7043513" y="202519"/>
                    <a:pt x="7024082" y="201715"/>
                    <a:pt x="7013986" y="193638"/>
                  </a:cubicBezTo>
                  <a:cubicBezTo>
                    <a:pt x="6980630" y="166952"/>
                    <a:pt x="7004351" y="172684"/>
                    <a:pt x="6960198" y="150607"/>
                  </a:cubicBezTo>
                  <a:cubicBezTo>
                    <a:pt x="6950056" y="145536"/>
                    <a:pt x="6938786" y="143107"/>
                    <a:pt x="6927925" y="139849"/>
                  </a:cubicBezTo>
                  <a:cubicBezTo>
                    <a:pt x="6902920" y="132348"/>
                    <a:pt x="6877722" y="125506"/>
                    <a:pt x="6852621" y="118334"/>
                  </a:cubicBezTo>
                  <a:cubicBezTo>
                    <a:pt x="6780903" y="121920"/>
                    <a:pt x="6709027" y="123129"/>
                    <a:pt x="6637468" y="129092"/>
                  </a:cubicBezTo>
                  <a:cubicBezTo>
                    <a:pt x="6622734" y="130320"/>
                    <a:pt x="6609022" y="137418"/>
                    <a:pt x="6594438" y="139849"/>
                  </a:cubicBezTo>
                  <a:cubicBezTo>
                    <a:pt x="6565921" y="144602"/>
                    <a:pt x="6537064" y="147021"/>
                    <a:pt x="6508377" y="150607"/>
                  </a:cubicBezTo>
                  <a:cubicBezTo>
                    <a:pt x="6346042" y="196987"/>
                    <a:pt x="6501145" y="161365"/>
                    <a:pt x="6207163" y="161365"/>
                  </a:cubicBezTo>
                  <a:cubicBezTo>
                    <a:pt x="6135356" y="161365"/>
                    <a:pt x="6063728" y="168536"/>
                    <a:pt x="5992010" y="172122"/>
                  </a:cubicBezTo>
                  <a:cubicBezTo>
                    <a:pt x="5974080" y="175708"/>
                    <a:pt x="5956506" y="182880"/>
                    <a:pt x="5938221" y="182880"/>
                  </a:cubicBezTo>
                  <a:cubicBezTo>
                    <a:pt x="5778802" y="182880"/>
                    <a:pt x="5854847" y="170674"/>
                    <a:pt x="5733826" y="161365"/>
                  </a:cubicBezTo>
                  <a:cubicBezTo>
                    <a:pt x="5665801" y="156132"/>
                    <a:pt x="5597563" y="154193"/>
                    <a:pt x="5529431" y="150607"/>
                  </a:cubicBezTo>
                  <a:cubicBezTo>
                    <a:pt x="5507916" y="147021"/>
                    <a:pt x="5485578" y="146747"/>
                    <a:pt x="5464885" y="139849"/>
                  </a:cubicBezTo>
                  <a:cubicBezTo>
                    <a:pt x="5452619" y="135760"/>
                    <a:pt x="5445254" y="121043"/>
                    <a:pt x="5432612" y="118334"/>
                  </a:cubicBezTo>
                  <a:cubicBezTo>
                    <a:pt x="5393884" y="110035"/>
                    <a:pt x="5353643" y="111951"/>
                    <a:pt x="5314278" y="107577"/>
                  </a:cubicBezTo>
                  <a:cubicBezTo>
                    <a:pt x="5289077" y="104777"/>
                    <a:pt x="5264075" y="100405"/>
                    <a:pt x="5238974" y="96819"/>
                  </a:cubicBezTo>
                  <a:cubicBezTo>
                    <a:pt x="5228216" y="93233"/>
                    <a:pt x="5217319" y="90043"/>
                    <a:pt x="5206701" y="86061"/>
                  </a:cubicBezTo>
                  <a:cubicBezTo>
                    <a:pt x="5188620" y="79281"/>
                    <a:pt x="5171232" y="70653"/>
                    <a:pt x="5152913" y="64546"/>
                  </a:cubicBezTo>
                  <a:cubicBezTo>
                    <a:pt x="5130116" y="56947"/>
                    <a:pt x="5077421" y="47296"/>
                    <a:pt x="5056094" y="43031"/>
                  </a:cubicBezTo>
                  <a:lnTo>
                    <a:pt x="4453666" y="64546"/>
                  </a:lnTo>
                  <a:cubicBezTo>
                    <a:pt x="4154055" y="78374"/>
                    <a:pt x="4454534" y="64401"/>
                    <a:pt x="4324574" y="86061"/>
                  </a:cubicBezTo>
                  <a:cubicBezTo>
                    <a:pt x="4292544" y="91399"/>
                    <a:pt x="4260028" y="93233"/>
                    <a:pt x="4227755" y="96819"/>
                  </a:cubicBezTo>
                  <a:cubicBezTo>
                    <a:pt x="4213412" y="103991"/>
                    <a:pt x="4199740" y="112703"/>
                    <a:pt x="4184725" y="118334"/>
                  </a:cubicBezTo>
                  <a:cubicBezTo>
                    <a:pt x="4170881" y="123525"/>
                    <a:pt x="4155284" y="123268"/>
                    <a:pt x="4141694" y="129092"/>
                  </a:cubicBezTo>
                  <a:cubicBezTo>
                    <a:pt x="4129810" y="134185"/>
                    <a:pt x="4120179" y="143435"/>
                    <a:pt x="4109421" y="150607"/>
                  </a:cubicBezTo>
                  <a:cubicBezTo>
                    <a:pt x="4048461" y="147021"/>
                    <a:pt x="3986931" y="148907"/>
                    <a:pt x="3926541" y="139849"/>
                  </a:cubicBezTo>
                  <a:cubicBezTo>
                    <a:pt x="3913755" y="137931"/>
                    <a:pt x="3905832" y="124116"/>
                    <a:pt x="3894268" y="118334"/>
                  </a:cubicBezTo>
                  <a:cubicBezTo>
                    <a:pt x="3884126" y="113263"/>
                    <a:pt x="3872753" y="111163"/>
                    <a:pt x="3861995" y="107577"/>
                  </a:cubicBezTo>
                  <a:cubicBezTo>
                    <a:pt x="3858409" y="82476"/>
                    <a:pt x="3863552" y="54438"/>
                    <a:pt x="3851238" y="32273"/>
                  </a:cubicBezTo>
                  <a:cubicBezTo>
                    <a:pt x="3843450" y="18254"/>
                    <a:pt x="3823888" y="14118"/>
                    <a:pt x="3808207" y="10758"/>
                  </a:cubicBezTo>
                  <a:cubicBezTo>
                    <a:pt x="3772969" y="3207"/>
                    <a:pt x="3736490" y="3586"/>
                    <a:pt x="3700631" y="0"/>
                  </a:cubicBezTo>
                  <a:lnTo>
                    <a:pt x="3410174" y="10758"/>
                  </a:lnTo>
                  <a:cubicBezTo>
                    <a:pt x="3377752" y="12559"/>
                    <a:pt x="3345750" y="19281"/>
                    <a:pt x="3313355" y="21515"/>
                  </a:cubicBezTo>
                  <a:cubicBezTo>
                    <a:pt x="3241718" y="26455"/>
                    <a:pt x="3169893" y="28176"/>
                    <a:pt x="3098203" y="32273"/>
                  </a:cubicBezTo>
                  <a:lnTo>
                    <a:pt x="2936838" y="43031"/>
                  </a:lnTo>
                  <a:cubicBezTo>
                    <a:pt x="2905993" y="55369"/>
                    <a:pt x="2873707" y="71093"/>
                    <a:pt x="2840019" y="75304"/>
                  </a:cubicBezTo>
                  <a:cubicBezTo>
                    <a:pt x="2797173" y="80660"/>
                    <a:pt x="2753893" y="81765"/>
                    <a:pt x="2710927" y="86061"/>
                  </a:cubicBezTo>
                  <a:cubicBezTo>
                    <a:pt x="2682160" y="88938"/>
                    <a:pt x="2653553" y="93233"/>
                    <a:pt x="2624866" y="96819"/>
                  </a:cubicBezTo>
                  <a:cubicBezTo>
                    <a:pt x="2606937" y="103991"/>
                    <a:pt x="2589574" y="112785"/>
                    <a:pt x="2571078" y="118334"/>
                  </a:cubicBezTo>
                  <a:cubicBezTo>
                    <a:pt x="2530636" y="130467"/>
                    <a:pt x="2439530" y="138494"/>
                    <a:pt x="2409713" y="139849"/>
                  </a:cubicBezTo>
                  <a:cubicBezTo>
                    <a:pt x="2287866" y="145387"/>
                    <a:pt x="2165873" y="147021"/>
                    <a:pt x="2043953" y="150607"/>
                  </a:cubicBezTo>
                  <a:cubicBezTo>
                    <a:pt x="2000922" y="157779"/>
                    <a:pt x="1958047" y="165953"/>
                    <a:pt x="1914861" y="172122"/>
                  </a:cubicBezTo>
                  <a:cubicBezTo>
                    <a:pt x="1857622" y="180299"/>
                    <a:pt x="1742739" y="193638"/>
                    <a:pt x="1742739" y="193638"/>
                  </a:cubicBezTo>
                  <a:cubicBezTo>
                    <a:pt x="1731981" y="197224"/>
                    <a:pt x="1721084" y="200413"/>
                    <a:pt x="1710466" y="204395"/>
                  </a:cubicBezTo>
                  <a:cubicBezTo>
                    <a:pt x="1692385" y="211175"/>
                    <a:pt x="1675308" y="220830"/>
                    <a:pt x="1656678" y="225911"/>
                  </a:cubicBezTo>
                  <a:cubicBezTo>
                    <a:pt x="1635635" y="231650"/>
                    <a:pt x="1613647" y="233082"/>
                    <a:pt x="1592132" y="236668"/>
                  </a:cubicBezTo>
                  <a:cubicBezTo>
                    <a:pt x="1498684" y="267818"/>
                    <a:pt x="1645807" y="216183"/>
                    <a:pt x="1506071" y="279699"/>
                  </a:cubicBezTo>
                  <a:cubicBezTo>
                    <a:pt x="1485425" y="289084"/>
                    <a:pt x="1441525" y="301214"/>
                    <a:pt x="1441525" y="301214"/>
                  </a:cubicBezTo>
                  <a:cubicBezTo>
                    <a:pt x="1427181" y="311972"/>
                    <a:pt x="1414061" y="324591"/>
                    <a:pt x="1398494" y="333487"/>
                  </a:cubicBezTo>
                  <a:cubicBezTo>
                    <a:pt x="1388648" y="339113"/>
                    <a:pt x="1375837" y="338235"/>
                    <a:pt x="1366221" y="344245"/>
                  </a:cubicBezTo>
                  <a:cubicBezTo>
                    <a:pt x="1346750" y="356414"/>
                    <a:pt x="1331904" y="375106"/>
                    <a:pt x="1312433" y="387275"/>
                  </a:cubicBezTo>
                  <a:cubicBezTo>
                    <a:pt x="1237955" y="433824"/>
                    <a:pt x="1237129" y="399826"/>
                    <a:pt x="1215614" y="4195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D0915-E135-447F-9ACB-04F8839A00C5}"/>
                </a:ext>
              </a:extLst>
            </p:cNvPr>
            <p:cNvSpPr/>
            <p:nvPr/>
          </p:nvSpPr>
          <p:spPr>
            <a:xfrm>
              <a:off x="6422315" y="355003"/>
              <a:ext cx="1990165" cy="39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E061632-84A9-425A-AA6B-EFBA8A80612E}"/>
              </a:ext>
            </a:extLst>
          </p:cNvPr>
          <p:cNvSpPr/>
          <p:nvPr/>
        </p:nvSpPr>
        <p:spPr>
          <a:xfrm>
            <a:off x="3281082" y="4582758"/>
            <a:ext cx="1398494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9C97C-D2F3-460F-B96D-C256A3378172}"/>
              </a:ext>
            </a:extLst>
          </p:cNvPr>
          <p:cNvSpPr/>
          <p:nvPr/>
        </p:nvSpPr>
        <p:spPr>
          <a:xfrm>
            <a:off x="7702475" y="4475181"/>
            <a:ext cx="1635163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C1F0E2-FE5E-4027-9081-C68AC06D2569}"/>
              </a:ext>
            </a:extLst>
          </p:cNvPr>
          <p:cNvCxnSpPr/>
          <p:nvPr/>
        </p:nvCxnSpPr>
        <p:spPr>
          <a:xfrm>
            <a:off x="3345634" y="5152909"/>
            <a:ext cx="118872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E7D06-AA94-41C8-9109-B92B747E61FC}"/>
              </a:ext>
            </a:extLst>
          </p:cNvPr>
          <p:cNvCxnSpPr/>
          <p:nvPr/>
        </p:nvCxnSpPr>
        <p:spPr>
          <a:xfrm>
            <a:off x="7895857" y="5145654"/>
            <a:ext cx="137160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8C51E119-25A9-4247-97B7-2F4763197A94}"/>
              </a:ext>
            </a:extLst>
          </p:cNvPr>
          <p:cNvSpPr/>
          <p:nvPr/>
        </p:nvSpPr>
        <p:spPr>
          <a:xfrm>
            <a:off x="3602181" y="4876802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103C5-3676-4F51-8896-AE44AC56DB38}"/>
              </a:ext>
            </a:extLst>
          </p:cNvPr>
          <p:cNvSpPr txBox="1"/>
          <p:nvPr/>
        </p:nvSpPr>
        <p:spPr>
          <a:xfrm>
            <a:off x="3286732" y="5449459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Stabilizers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DF13CFDF-41D8-4C50-A8C3-FE59370D732E}"/>
              </a:ext>
            </a:extLst>
          </p:cNvPr>
          <p:cNvSpPr/>
          <p:nvPr/>
        </p:nvSpPr>
        <p:spPr>
          <a:xfrm>
            <a:off x="2409871" y="2544188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4EF4-AB29-4542-9829-4CAA2FC423FD}"/>
              </a:ext>
            </a:extLst>
          </p:cNvPr>
          <p:cNvSpPr txBox="1"/>
          <p:nvPr/>
        </p:nvSpPr>
        <p:spPr>
          <a:xfrm>
            <a:off x="4377261" y="341154"/>
            <a:ext cx="18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Liver Cell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E19AF-8F55-45E7-854D-6F4E08CAE983}"/>
              </a:ext>
            </a:extLst>
          </p:cNvPr>
          <p:cNvSpPr txBox="1"/>
          <p:nvPr/>
        </p:nvSpPr>
        <p:spPr>
          <a:xfrm>
            <a:off x="2913836" y="2459817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Silencers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0E602D2-FD8A-339D-6A0F-33F7EA690733}"/>
              </a:ext>
            </a:extLst>
          </p:cNvPr>
          <p:cNvSpPr/>
          <p:nvPr/>
        </p:nvSpPr>
        <p:spPr>
          <a:xfrm>
            <a:off x="2406336" y="1303217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18E7D-FDEE-6EAC-B8A9-2867A50532AF}"/>
              </a:ext>
            </a:extLst>
          </p:cNvPr>
          <p:cNvSpPr/>
          <p:nvPr/>
        </p:nvSpPr>
        <p:spPr>
          <a:xfrm>
            <a:off x="1262743" y="882385"/>
            <a:ext cx="2839813" cy="4918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0EDFC-F2D9-DF96-C59C-3DE12C0E1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4" t="12857" r="66612" b="79524"/>
          <a:stretch/>
        </p:blipFill>
        <p:spPr>
          <a:xfrm>
            <a:off x="2960917" y="881742"/>
            <a:ext cx="12954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3573B5-B1FA-340E-3863-54BC5E28C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3" t="12857" r="86490" b="79524"/>
          <a:stretch/>
        </p:blipFill>
        <p:spPr>
          <a:xfrm>
            <a:off x="1393371" y="881742"/>
            <a:ext cx="794657" cy="522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0E3F7-1E54-4506-9611-7E9732DF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3" t="12857" r="66612" b="79524"/>
          <a:stretch/>
        </p:blipFill>
        <p:spPr>
          <a:xfrm>
            <a:off x="1393371" y="881747"/>
            <a:ext cx="2873828" cy="522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78D663-7907-36C7-4AA1-82C27B19F43D}"/>
              </a:ext>
            </a:extLst>
          </p:cNvPr>
          <p:cNvSpPr txBox="1"/>
          <p:nvPr/>
        </p:nvSpPr>
        <p:spPr>
          <a:xfrm>
            <a:off x="1597963" y="391257"/>
            <a:ext cx="21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NTLA-2001 / Nex-Z</a:t>
            </a:r>
          </a:p>
        </p:txBody>
      </p:sp>
    </p:spTree>
    <p:extLst>
      <p:ext uri="{BB962C8B-B14F-4D97-AF65-F5344CB8AC3E}">
        <p14:creationId xmlns:p14="http://schemas.microsoft.com/office/powerpoint/2010/main" val="19381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6523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A61F4-343A-F4C4-3A51-B3C79C0C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8044D-F25D-C90D-AC71-721B3E30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923"/>
            <a:ext cx="6099615" cy="3540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D155F-8C3D-D004-BA72-5B5F81E5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686" y="2647516"/>
            <a:ext cx="2438399" cy="626076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CC9BD5-5CC8-7AF1-18C1-0A1975B4F326}"/>
              </a:ext>
            </a:extLst>
          </p:cNvPr>
          <p:cNvSpPr txBox="1">
            <a:spLocks/>
          </p:cNvSpPr>
          <p:nvPr/>
        </p:nvSpPr>
        <p:spPr>
          <a:xfrm>
            <a:off x="838200" y="4000614"/>
            <a:ext cx="10515600" cy="2643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1 study of 36 patients with </a:t>
            </a:r>
            <a:r>
              <a:rPr lang="en-US" dirty="0" err="1"/>
              <a:t>ATTRv</a:t>
            </a:r>
            <a:r>
              <a:rPr lang="en-US" dirty="0"/>
              <a:t> receiving Nex-Z (NTLA-2001)</a:t>
            </a:r>
          </a:p>
          <a:p>
            <a:r>
              <a:rPr lang="en-US" dirty="0"/>
              <a:t>89% reduction in serum TTR levels at 12 months</a:t>
            </a:r>
          </a:p>
          <a:p>
            <a:r>
              <a:rPr lang="en-US" dirty="0"/>
              <a:t>Adverse events were infusion-related and transient</a:t>
            </a:r>
          </a:p>
          <a:p>
            <a:r>
              <a:rPr lang="en-US" dirty="0"/>
              <a:t>Phase 3 MAGNITUDE study commenced in 2024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2:1 randomization, 765 subjects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Single lifetime infusion</a:t>
            </a:r>
          </a:p>
        </p:txBody>
      </p:sp>
    </p:spTree>
    <p:extLst>
      <p:ext uri="{BB962C8B-B14F-4D97-AF65-F5344CB8AC3E}">
        <p14:creationId xmlns:p14="http://schemas.microsoft.com/office/powerpoint/2010/main" val="18459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D2827-D017-8C3D-88AC-21097F35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7515"/>
          </a:xfrm>
        </p:spPr>
        <p:txBody>
          <a:bodyPr/>
          <a:lstStyle/>
          <a:p>
            <a:r>
              <a:rPr lang="en-US" dirty="0"/>
              <a:t>What would it mean to cure ATTR-CM?</a:t>
            </a:r>
            <a:br>
              <a:rPr lang="en-US" dirty="0"/>
            </a:br>
            <a:r>
              <a:rPr lang="en-US" dirty="0"/>
              <a:t>(ChatGPT answer)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0EE5A-16BF-FD3D-1BD9-D05988CD8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7" y="2508072"/>
            <a:ext cx="8908870" cy="1628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To cure ATTR (transthyretin) cardiac amyloidosis would mean developing a treatment that can fully stop and reverse the disease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3320-87B3-EF31-C7EF-B0AB8825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5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A007C6-89DC-48C9-8351-E6E5CDB9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84"/>
          <a:stretch/>
        </p:blipFill>
        <p:spPr>
          <a:xfrm>
            <a:off x="644298" y="0"/>
            <a:ext cx="10459695" cy="5981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E5ADA-1A3A-42AE-906B-D8574E6C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64" y="6551403"/>
            <a:ext cx="3171433" cy="2653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52D40E-CC25-4E25-9EE0-8AA96B972514}"/>
              </a:ext>
            </a:extLst>
          </p:cNvPr>
          <p:cNvGrpSpPr/>
          <p:nvPr/>
        </p:nvGrpSpPr>
        <p:grpSpPr>
          <a:xfrm>
            <a:off x="3195021" y="333487"/>
            <a:ext cx="7262512" cy="3485478"/>
            <a:chOff x="3195021" y="333487"/>
            <a:chExt cx="7262512" cy="3485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E064192-75FC-4417-A5B3-294233D5D40F}"/>
                </a:ext>
              </a:extLst>
            </p:cNvPr>
            <p:cNvSpPr/>
            <p:nvPr/>
          </p:nvSpPr>
          <p:spPr>
            <a:xfrm>
              <a:off x="3195021" y="333487"/>
              <a:ext cx="7262512" cy="3485478"/>
            </a:xfrm>
            <a:custGeom>
              <a:avLst/>
              <a:gdLst>
                <a:gd name="connsiteX0" fmla="*/ 1215614 w 7262512"/>
                <a:gd name="connsiteY0" fmla="*/ 419548 h 3485478"/>
                <a:gd name="connsiteX1" fmla="*/ 1183341 w 7262512"/>
                <a:gd name="connsiteY1" fmla="*/ 505609 h 3485478"/>
                <a:gd name="connsiteX2" fmla="*/ 1172584 w 7262512"/>
                <a:gd name="connsiteY2" fmla="*/ 548640 h 3485478"/>
                <a:gd name="connsiteX3" fmla="*/ 1118795 w 7262512"/>
                <a:gd name="connsiteY3" fmla="*/ 580913 h 3485478"/>
                <a:gd name="connsiteX4" fmla="*/ 1065007 w 7262512"/>
                <a:gd name="connsiteY4" fmla="*/ 634701 h 3485478"/>
                <a:gd name="connsiteX5" fmla="*/ 1011219 w 7262512"/>
                <a:gd name="connsiteY5" fmla="*/ 688489 h 3485478"/>
                <a:gd name="connsiteX6" fmla="*/ 989704 w 7262512"/>
                <a:gd name="connsiteY6" fmla="*/ 720762 h 3485478"/>
                <a:gd name="connsiteX7" fmla="*/ 957431 w 7262512"/>
                <a:gd name="connsiteY7" fmla="*/ 731520 h 3485478"/>
                <a:gd name="connsiteX8" fmla="*/ 946673 w 7262512"/>
                <a:gd name="connsiteY8" fmla="*/ 763793 h 3485478"/>
                <a:gd name="connsiteX9" fmla="*/ 914400 w 7262512"/>
                <a:gd name="connsiteY9" fmla="*/ 774551 h 3485478"/>
                <a:gd name="connsiteX10" fmla="*/ 849854 w 7262512"/>
                <a:gd name="connsiteY10" fmla="*/ 817581 h 3485478"/>
                <a:gd name="connsiteX11" fmla="*/ 806824 w 7262512"/>
                <a:gd name="connsiteY11" fmla="*/ 839097 h 3485478"/>
                <a:gd name="connsiteX12" fmla="*/ 785308 w 7262512"/>
                <a:gd name="connsiteY12" fmla="*/ 871369 h 3485478"/>
                <a:gd name="connsiteX13" fmla="*/ 774551 w 7262512"/>
                <a:gd name="connsiteY13" fmla="*/ 903642 h 3485478"/>
                <a:gd name="connsiteX14" fmla="*/ 753035 w 7262512"/>
                <a:gd name="connsiteY14" fmla="*/ 925158 h 3485478"/>
                <a:gd name="connsiteX15" fmla="*/ 720763 w 7262512"/>
                <a:gd name="connsiteY15" fmla="*/ 989704 h 3485478"/>
                <a:gd name="connsiteX16" fmla="*/ 645459 w 7262512"/>
                <a:gd name="connsiteY16" fmla="*/ 1011219 h 3485478"/>
                <a:gd name="connsiteX17" fmla="*/ 580913 w 7262512"/>
                <a:gd name="connsiteY17" fmla="*/ 1054249 h 3485478"/>
                <a:gd name="connsiteX18" fmla="*/ 537883 w 7262512"/>
                <a:gd name="connsiteY18" fmla="*/ 1086522 h 3485478"/>
                <a:gd name="connsiteX19" fmla="*/ 419548 w 7262512"/>
                <a:gd name="connsiteY19" fmla="*/ 1118795 h 3485478"/>
                <a:gd name="connsiteX20" fmla="*/ 355003 w 7262512"/>
                <a:gd name="connsiteY20" fmla="*/ 1140311 h 3485478"/>
                <a:gd name="connsiteX21" fmla="*/ 311972 w 7262512"/>
                <a:gd name="connsiteY21" fmla="*/ 1151068 h 3485478"/>
                <a:gd name="connsiteX22" fmla="*/ 268941 w 7262512"/>
                <a:gd name="connsiteY22" fmla="*/ 1172584 h 3485478"/>
                <a:gd name="connsiteX23" fmla="*/ 247426 w 7262512"/>
                <a:gd name="connsiteY23" fmla="*/ 1204857 h 3485478"/>
                <a:gd name="connsiteX24" fmla="*/ 215153 w 7262512"/>
                <a:gd name="connsiteY24" fmla="*/ 1247887 h 3485478"/>
                <a:gd name="connsiteX25" fmla="*/ 161365 w 7262512"/>
                <a:gd name="connsiteY25" fmla="*/ 1355464 h 3485478"/>
                <a:gd name="connsiteX26" fmla="*/ 150607 w 7262512"/>
                <a:gd name="connsiteY26" fmla="*/ 1387737 h 3485478"/>
                <a:gd name="connsiteX27" fmla="*/ 129092 w 7262512"/>
                <a:gd name="connsiteY27" fmla="*/ 1473798 h 3485478"/>
                <a:gd name="connsiteX28" fmla="*/ 86061 w 7262512"/>
                <a:gd name="connsiteY28" fmla="*/ 1581374 h 3485478"/>
                <a:gd name="connsiteX29" fmla="*/ 53788 w 7262512"/>
                <a:gd name="connsiteY29" fmla="*/ 1656678 h 3485478"/>
                <a:gd name="connsiteX30" fmla="*/ 43031 w 7262512"/>
                <a:gd name="connsiteY30" fmla="*/ 1710466 h 3485478"/>
                <a:gd name="connsiteX31" fmla="*/ 32273 w 7262512"/>
                <a:gd name="connsiteY31" fmla="*/ 1742739 h 3485478"/>
                <a:gd name="connsiteX32" fmla="*/ 0 w 7262512"/>
                <a:gd name="connsiteY32" fmla="*/ 1753497 h 3485478"/>
                <a:gd name="connsiteX33" fmla="*/ 10758 w 7262512"/>
                <a:gd name="connsiteY33" fmla="*/ 1818042 h 3485478"/>
                <a:gd name="connsiteX34" fmla="*/ 32273 w 7262512"/>
                <a:gd name="connsiteY34" fmla="*/ 1893346 h 3485478"/>
                <a:gd name="connsiteX35" fmla="*/ 53788 w 7262512"/>
                <a:gd name="connsiteY35" fmla="*/ 2183802 h 3485478"/>
                <a:gd name="connsiteX36" fmla="*/ 86061 w 7262512"/>
                <a:gd name="connsiteY36" fmla="*/ 2194560 h 3485478"/>
                <a:gd name="connsiteX37" fmla="*/ 129092 w 7262512"/>
                <a:gd name="connsiteY37" fmla="*/ 2237591 h 3485478"/>
                <a:gd name="connsiteX38" fmla="*/ 161365 w 7262512"/>
                <a:gd name="connsiteY38" fmla="*/ 2269864 h 3485478"/>
                <a:gd name="connsiteX39" fmla="*/ 193638 w 7262512"/>
                <a:gd name="connsiteY39" fmla="*/ 2302137 h 3485478"/>
                <a:gd name="connsiteX40" fmla="*/ 268941 w 7262512"/>
                <a:gd name="connsiteY40" fmla="*/ 2355925 h 3485478"/>
                <a:gd name="connsiteX41" fmla="*/ 279699 w 7262512"/>
                <a:gd name="connsiteY41" fmla="*/ 2388198 h 3485478"/>
                <a:gd name="connsiteX42" fmla="*/ 344245 w 7262512"/>
                <a:gd name="connsiteY42" fmla="*/ 2452744 h 3485478"/>
                <a:gd name="connsiteX43" fmla="*/ 387275 w 7262512"/>
                <a:gd name="connsiteY43" fmla="*/ 2506532 h 3485478"/>
                <a:gd name="connsiteX44" fmla="*/ 441064 w 7262512"/>
                <a:gd name="connsiteY44" fmla="*/ 2549562 h 3485478"/>
                <a:gd name="connsiteX45" fmla="*/ 494852 w 7262512"/>
                <a:gd name="connsiteY45" fmla="*/ 2603351 h 3485478"/>
                <a:gd name="connsiteX46" fmla="*/ 548640 w 7262512"/>
                <a:gd name="connsiteY46" fmla="*/ 2667897 h 3485478"/>
                <a:gd name="connsiteX47" fmla="*/ 570155 w 7262512"/>
                <a:gd name="connsiteY47" fmla="*/ 2700169 h 3485478"/>
                <a:gd name="connsiteX48" fmla="*/ 602428 w 7262512"/>
                <a:gd name="connsiteY48" fmla="*/ 2721685 h 3485478"/>
                <a:gd name="connsiteX49" fmla="*/ 623944 w 7262512"/>
                <a:gd name="connsiteY49" fmla="*/ 2807746 h 3485478"/>
                <a:gd name="connsiteX50" fmla="*/ 645459 w 7262512"/>
                <a:gd name="connsiteY50" fmla="*/ 2840019 h 3485478"/>
                <a:gd name="connsiteX51" fmla="*/ 656217 w 7262512"/>
                <a:gd name="connsiteY51" fmla="*/ 2872292 h 3485478"/>
                <a:gd name="connsiteX52" fmla="*/ 720763 w 7262512"/>
                <a:gd name="connsiteY52" fmla="*/ 2936838 h 3485478"/>
                <a:gd name="connsiteX53" fmla="*/ 785308 w 7262512"/>
                <a:gd name="connsiteY53" fmla="*/ 2990626 h 3485478"/>
                <a:gd name="connsiteX54" fmla="*/ 817581 w 7262512"/>
                <a:gd name="connsiteY54" fmla="*/ 3001384 h 3485478"/>
                <a:gd name="connsiteX55" fmla="*/ 839097 w 7262512"/>
                <a:gd name="connsiteY55" fmla="*/ 3022899 h 3485478"/>
                <a:gd name="connsiteX56" fmla="*/ 871370 w 7262512"/>
                <a:gd name="connsiteY56" fmla="*/ 3033657 h 3485478"/>
                <a:gd name="connsiteX57" fmla="*/ 1097280 w 7262512"/>
                <a:gd name="connsiteY57" fmla="*/ 3022899 h 3485478"/>
                <a:gd name="connsiteX58" fmla="*/ 1151068 w 7262512"/>
                <a:gd name="connsiteY58" fmla="*/ 3012141 h 3485478"/>
                <a:gd name="connsiteX59" fmla="*/ 1301675 w 7262512"/>
                <a:gd name="connsiteY59" fmla="*/ 3022899 h 3485478"/>
                <a:gd name="connsiteX60" fmla="*/ 1452283 w 7262512"/>
                <a:gd name="connsiteY60" fmla="*/ 3055172 h 3485478"/>
                <a:gd name="connsiteX61" fmla="*/ 1484555 w 7262512"/>
                <a:gd name="connsiteY61" fmla="*/ 3076687 h 3485478"/>
                <a:gd name="connsiteX62" fmla="*/ 1559859 w 7262512"/>
                <a:gd name="connsiteY62" fmla="*/ 3098202 h 3485478"/>
                <a:gd name="connsiteX63" fmla="*/ 1592132 w 7262512"/>
                <a:gd name="connsiteY63" fmla="*/ 3108960 h 3485478"/>
                <a:gd name="connsiteX64" fmla="*/ 1839558 w 7262512"/>
                <a:gd name="connsiteY64" fmla="*/ 3141233 h 3485478"/>
                <a:gd name="connsiteX65" fmla="*/ 1990165 w 7262512"/>
                <a:gd name="connsiteY65" fmla="*/ 3162748 h 3485478"/>
                <a:gd name="connsiteX66" fmla="*/ 2861534 w 7262512"/>
                <a:gd name="connsiteY66" fmla="*/ 3184264 h 3485478"/>
                <a:gd name="connsiteX67" fmla="*/ 2958353 w 7262512"/>
                <a:gd name="connsiteY67" fmla="*/ 3195021 h 3485478"/>
                <a:gd name="connsiteX68" fmla="*/ 3012141 w 7262512"/>
                <a:gd name="connsiteY68" fmla="*/ 3205779 h 3485478"/>
                <a:gd name="connsiteX69" fmla="*/ 3227294 w 7262512"/>
                <a:gd name="connsiteY69" fmla="*/ 3216537 h 3485478"/>
                <a:gd name="connsiteX70" fmla="*/ 3958814 w 7262512"/>
                <a:gd name="connsiteY70" fmla="*/ 3238052 h 3485478"/>
                <a:gd name="connsiteX71" fmla="*/ 4066391 w 7262512"/>
                <a:gd name="connsiteY71" fmla="*/ 3259567 h 3485478"/>
                <a:gd name="connsiteX72" fmla="*/ 4173967 w 7262512"/>
                <a:gd name="connsiteY72" fmla="*/ 3291840 h 3485478"/>
                <a:gd name="connsiteX73" fmla="*/ 4313817 w 7262512"/>
                <a:gd name="connsiteY73" fmla="*/ 3313355 h 3485478"/>
                <a:gd name="connsiteX74" fmla="*/ 4485939 w 7262512"/>
                <a:gd name="connsiteY74" fmla="*/ 3367144 h 3485478"/>
                <a:gd name="connsiteX75" fmla="*/ 4582758 w 7262512"/>
                <a:gd name="connsiteY75" fmla="*/ 3377901 h 3485478"/>
                <a:gd name="connsiteX76" fmla="*/ 4625788 w 7262512"/>
                <a:gd name="connsiteY76" fmla="*/ 3399417 h 3485478"/>
                <a:gd name="connsiteX77" fmla="*/ 5034579 w 7262512"/>
                <a:gd name="connsiteY77" fmla="*/ 3431689 h 3485478"/>
                <a:gd name="connsiteX78" fmla="*/ 5120640 w 7262512"/>
                <a:gd name="connsiteY78" fmla="*/ 3453205 h 3485478"/>
                <a:gd name="connsiteX79" fmla="*/ 5346551 w 7262512"/>
                <a:gd name="connsiteY79" fmla="*/ 3474720 h 3485478"/>
                <a:gd name="connsiteX80" fmla="*/ 5454127 w 7262512"/>
                <a:gd name="connsiteY80" fmla="*/ 3485478 h 3485478"/>
                <a:gd name="connsiteX81" fmla="*/ 5626250 w 7262512"/>
                <a:gd name="connsiteY81" fmla="*/ 3474720 h 3485478"/>
                <a:gd name="connsiteX82" fmla="*/ 5658523 w 7262512"/>
                <a:gd name="connsiteY82" fmla="*/ 3442447 h 3485478"/>
                <a:gd name="connsiteX83" fmla="*/ 5712311 w 7262512"/>
                <a:gd name="connsiteY83" fmla="*/ 3399417 h 3485478"/>
                <a:gd name="connsiteX84" fmla="*/ 5776857 w 7262512"/>
                <a:gd name="connsiteY84" fmla="*/ 3345628 h 3485478"/>
                <a:gd name="connsiteX85" fmla="*/ 5809130 w 7262512"/>
                <a:gd name="connsiteY85" fmla="*/ 3334871 h 3485478"/>
                <a:gd name="connsiteX86" fmla="*/ 5916706 w 7262512"/>
                <a:gd name="connsiteY86" fmla="*/ 3270325 h 3485478"/>
                <a:gd name="connsiteX87" fmla="*/ 5970494 w 7262512"/>
                <a:gd name="connsiteY87" fmla="*/ 3259567 h 3485478"/>
                <a:gd name="connsiteX88" fmla="*/ 6024283 w 7262512"/>
                <a:gd name="connsiteY88" fmla="*/ 3227294 h 3485478"/>
                <a:gd name="connsiteX89" fmla="*/ 6185647 w 7262512"/>
                <a:gd name="connsiteY89" fmla="*/ 3205779 h 3485478"/>
                <a:gd name="connsiteX90" fmla="*/ 6400800 w 7262512"/>
                <a:gd name="connsiteY90" fmla="*/ 3184264 h 3485478"/>
                <a:gd name="connsiteX91" fmla="*/ 6486861 w 7262512"/>
                <a:gd name="connsiteY91" fmla="*/ 3173506 h 3485478"/>
                <a:gd name="connsiteX92" fmla="*/ 6529892 w 7262512"/>
                <a:gd name="connsiteY92" fmla="*/ 3162748 h 3485478"/>
                <a:gd name="connsiteX93" fmla="*/ 6626711 w 7262512"/>
                <a:gd name="connsiteY93" fmla="*/ 3151991 h 3485478"/>
                <a:gd name="connsiteX94" fmla="*/ 6691257 w 7262512"/>
                <a:gd name="connsiteY94" fmla="*/ 3098202 h 3485478"/>
                <a:gd name="connsiteX95" fmla="*/ 6723530 w 7262512"/>
                <a:gd name="connsiteY95" fmla="*/ 3044414 h 3485478"/>
                <a:gd name="connsiteX96" fmla="*/ 6745045 w 7262512"/>
                <a:gd name="connsiteY96" fmla="*/ 3001384 h 3485478"/>
                <a:gd name="connsiteX97" fmla="*/ 6755803 w 7262512"/>
                <a:gd name="connsiteY97" fmla="*/ 2969111 h 3485478"/>
                <a:gd name="connsiteX98" fmla="*/ 6777318 w 7262512"/>
                <a:gd name="connsiteY98" fmla="*/ 2947595 h 3485478"/>
                <a:gd name="connsiteX99" fmla="*/ 6798833 w 7262512"/>
                <a:gd name="connsiteY99" fmla="*/ 2915322 h 3485478"/>
                <a:gd name="connsiteX100" fmla="*/ 6841864 w 7262512"/>
                <a:gd name="connsiteY100" fmla="*/ 2861534 h 3485478"/>
                <a:gd name="connsiteX101" fmla="*/ 6863379 w 7262512"/>
                <a:gd name="connsiteY101" fmla="*/ 2829261 h 3485478"/>
                <a:gd name="connsiteX102" fmla="*/ 6895652 w 7262512"/>
                <a:gd name="connsiteY102" fmla="*/ 2796988 h 3485478"/>
                <a:gd name="connsiteX103" fmla="*/ 6917167 w 7262512"/>
                <a:gd name="connsiteY103" fmla="*/ 2753958 h 3485478"/>
                <a:gd name="connsiteX104" fmla="*/ 6949440 w 7262512"/>
                <a:gd name="connsiteY104" fmla="*/ 2732442 h 3485478"/>
                <a:gd name="connsiteX105" fmla="*/ 6992471 w 7262512"/>
                <a:gd name="connsiteY105" fmla="*/ 2700169 h 3485478"/>
                <a:gd name="connsiteX106" fmla="*/ 7100047 w 7262512"/>
                <a:gd name="connsiteY106" fmla="*/ 2614108 h 3485478"/>
                <a:gd name="connsiteX107" fmla="*/ 7121563 w 7262512"/>
                <a:gd name="connsiteY107" fmla="*/ 2592593 h 3485478"/>
                <a:gd name="connsiteX108" fmla="*/ 7186108 w 7262512"/>
                <a:gd name="connsiteY108" fmla="*/ 2560320 h 3485478"/>
                <a:gd name="connsiteX109" fmla="*/ 7207624 w 7262512"/>
                <a:gd name="connsiteY109" fmla="*/ 2538805 h 3485478"/>
                <a:gd name="connsiteX110" fmla="*/ 7229139 w 7262512"/>
                <a:gd name="connsiteY110" fmla="*/ 2398955 h 3485478"/>
                <a:gd name="connsiteX111" fmla="*/ 7207624 w 7262512"/>
                <a:gd name="connsiteY111" fmla="*/ 2248348 h 3485478"/>
                <a:gd name="connsiteX112" fmla="*/ 7186108 w 7262512"/>
                <a:gd name="connsiteY112" fmla="*/ 2151529 h 3485478"/>
                <a:gd name="connsiteX113" fmla="*/ 7175351 w 7262512"/>
                <a:gd name="connsiteY113" fmla="*/ 2076226 h 3485478"/>
                <a:gd name="connsiteX114" fmla="*/ 7153835 w 7262512"/>
                <a:gd name="connsiteY114" fmla="*/ 2022438 h 3485478"/>
                <a:gd name="connsiteX115" fmla="*/ 7132320 w 7262512"/>
                <a:gd name="connsiteY115" fmla="*/ 1936377 h 3485478"/>
                <a:gd name="connsiteX116" fmla="*/ 7153835 w 7262512"/>
                <a:gd name="connsiteY116" fmla="*/ 1731981 h 3485478"/>
                <a:gd name="connsiteX117" fmla="*/ 7164593 w 7262512"/>
                <a:gd name="connsiteY117" fmla="*/ 1645920 h 3485478"/>
                <a:gd name="connsiteX118" fmla="*/ 7175351 w 7262512"/>
                <a:gd name="connsiteY118" fmla="*/ 1398494 h 3485478"/>
                <a:gd name="connsiteX119" fmla="*/ 7186108 w 7262512"/>
                <a:gd name="connsiteY119" fmla="*/ 1333948 h 3485478"/>
                <a:gd name="connsiteX120" fmla="*/ 7207624 w 7262512"/>
                <a:gd name="connsiteY120" fmla="*/ 1301675 h 3485478"/>
                <a:gd name="connsiteX121" fmla="*/ 7239897 w 7262512"/>
                <a:gd name="connsiteY121" fmla="*/ 1161826 h 3485478"/>
                <a:gd name="connsiteX122" fmla="*/ 7250654 w 7262512"/>
                <a:gd name="connsiteY122" fmla="*/ 817581 h 3485478"/>
                <a:gd name="connsiteX123" fmla="*/ 7239897 w 7262512"/>
                <a:gd name="connsiteY123" fmla="*/ 753035 h 3485478"/>
                <a:gd name="connsiteX124" fmla="*/ 7207624 w 7262512"/>
                <a:gd name="connsiteY124" fmla="*/ 688489 h 3485478"/>
                <a:gd name="connsiteX125" fmla="*/ 7175351 w 7262512"/>
                <a:gd name="connsiteY125" fmla="*/ 677732 h 3485478"/>
                <a:gd name="connsiteX126" fmla="*/ 7132320 w 7262512"/>
                <a:gd name="connsiteY126" fmla="*/ 634701 h 3485478"/>
                <a:gd name="connsiteX127" fmla="*/ 7100047 w 7262512"/>
                <a:gd name="connsiteY127" fmla="*/ 602428 h 3485478"/>
                <a:gd name="connsiteX128" fmla="*/ 7078532 w 7262512"/>
                <a:gd name="connsiteY128" fmla="*/ 527125 h 3485478"/>
                <a:gd name="connsiteX129" fmla="*/ 7067774 w 7262512"/>
                <a:gd name="connsiteY129" fmla="*/ 441064 h 3485478"/>
                <a:gd name="connsiteX130" fmla="*/ 7046259 w 7262512"/>
                <a:gd name="connsiteY130" fmla="*/ 215153 h 3485478"/>
                <a:gd name="connsiteX131" fmla="*/ 7013986 w 7262512"/>
                <a:gd name="connsiteY131" fmla="*/ 193638 h 3485478"/>
                <a:gd name="connsiteX132" fmla="*/ 6960198 w 7262512"/>
                <a:gd name="connsiteY132" fmla="*/ 150607 h 3485478"/>
                <a:gd name="connsiteX133" fmla="*/ 6927925 w 7262512"/>
                <a:gd name="connsiteY133" fmla="*/ 139849 h 3485478"/>
                <a:gd name="connsiteX134" fmla="*/ 6852621 w 7262512"/>
                <a:gd name="connsiteY134" fmla="*/ 118334 h 3485478"/>
                <a:gd name="connsiteX135" fmla="*/ 6637468 w 7262512"/>
                <a:gd name="connsiteY135" fmla="*/ 129092 h 3485478"/>
                <a:gd name="connsiteX136" fmla="*/ 6594438 w 7262512"/>
                <a:gd name="connsiteY136" fmla="*/ 139849 h 3485478"/>
                <a:gd name="connsiteX137" fmla="*/ 6508377 w 7262512"/>
                <a:gd name="connsiteY137" fmla="*/ 150607 h 3485478"/>
                <a:gd name="connsiteX138" fmla="*/ 6207163 w 7262512"/>
                <a:gd name="connsiteY138" fmla="*/ 161365 h 3485478"/>
                <a:gd name="connsiteX139" fmla="*/ 5992010 w 7262512"/>
                <a:gd name="connsiteY139" fmla="*/ 172122 h 3485478"/>
                <a:gd name="connsiteX140" fmla="*/ 5938221 w 7262512"/>
                <a:gd name="connsiteY140" fmla="*/ 182880 h 3485478"/>
                <a:gd name="connsiteX141" fmla="*/ 5733826 w 7262512"/>
                <a:gd name="connsiteY141" fmla="*/ 161365 h 3485478"/>
                <a:gd name="connsiteX142" fmla="*/ 5529431 w 7262512"/>
                <a:gd name="connsiteY142" fmla="*/ 150607 h 3485478"/>
                <a:gd name="connsiteX143" fmla="*/ 5464885 w 7262512"/>
                <a:gd name="connsiteY143" fmla="*/ 139849 h 3485478"/>
                <a:gd name="connsiteX144" fmla="*/ 5432612 w 7262512"/>
                <a:gd name="connsiteY144" fmla="*/ 118334 h 3485478"/>
                <a:gd name="connsiteX145" fmla="*/ 5314278 w 7262512"/>
                <a:gd name="connsiteY145" fmla="*/ 107577 h 3485478"/>
                <a:gd name="connsiteX146" fmla="*/ 5238974 w 7262512"/>
                <a:gd name="connsiteY146" fmla="*/ 96819 h 3485478"/>
                <a:gd name="connsiteX147" fmla="*/ 5206701 w 7262512"/>
                <a:gd name="connsiteY147" fmla="*/ 86061 h 3485478"/>
                <a:gd name="connsiteX148" fmla="*/ 5152913 w 7262512"/>
                <a:gd name="connsiteY148" fmla="*/ 64546 h 3485478"/>
                <a:gd name="connsiteX149" fmla="*/ 5056094 w 7262512"/>
                <a:gd name="connsiteY149" fmla="*/ 43031 h 3485478"/>
                <a:gd name="connsiteX150" fmla="*/ 4453666 w 7262512"/>
                <a:gd name="connsiteY150" fmla="*/ 64546 h 3485478"/>
                <a:gd name="connsiteX151" fmla="*/ 4324574 w 7262512"/>
                <a:gd name="connsiteY151" fmla="*/ 86061 h 3485478"/>
                <a:gd name="connsiteX152" fmla="*/ 4227755 w 7262512"/>
                <a:gd name="connsiteY152" fmla="*/ 96819 h 3485478"/>
                <a:gd name="connsiteX153" fmla="*/ 4184725 w 7262512"/>
                <a:gd name="connsiteY153" fmla="*/ 118334 h 3485478"/>
                <a:gd name="connsiteX154" fmla="*/ 4141694 w 7262512"/>
                <a:gd name="connsiteY154" fmla="*/ 129092 h 3485478"/>
                <a:gd name="connsiteX155" fmla="*/ 4109421 w 7262512"/>
                <a:gd name="connsiteY155" fmla="*/ 150607 h 3485478"/>
                <a:gd name="connsiteX156" fmla="*/ 3926541 w 7262512"/>
                <a:gd name="connsiteY156" fmla="*/ 139849 h 3485478"/>
                <a:gd name="connsiteX157" fmla="*/ 3894268 w 7262512"/>
                <a:gd name="connsiteY157" fmla="*/ 118334 h 3485478"/>
                <a:gd name="connsiteX158" fmla="*/ 3861995 w 7262512"/>
                <a:gd name="connsiteY158" fmla="*/ 107577 h 3485478"/>
                <a:gd name="connsiteX159" fmla="*/ 3851238 w 7262512"/>
                <a:gd name="connsiteY159" fmla="*/ 32273 h 3485478"/>
                <a:gd name="connsiteX160" fmla="*/ 3808207 w 7262512"/>
                <a:gd name="connsiteY160" fmla="*/ 10758 h 3485478"/>
                <a:gd name="connsiteX161" fmla="*/ 3700631 w 7262512"/>
                <a:gd name="connsiteY161" fmla="*/ 0 h 3485478"/>
                <a:gd name="connsiteX162" fmla="*/ 3410174 w 7262512"/>
                <a:gd name="connsiteY162" fmla="*/ 10758 h 3485478"/>
                <a:gd name="connsiteX163" fmla="*/ 3313355 w 7262512"/>
                <a:gd name="connsiteY163" fmla="*/ 21515 h 3485478"/>
                <a:gd name="connsiteX164" fmla="*/ 3098203 w 7262512"/>
                <a:gd name="connsiteY164" fmla="*/ 32273 h 3485478"/>
                <a:gd name="connsiteX165" fmla="*/ 2936838 w 7262512"/>
                <a:gd name="connsiteY165" fmla="*/ 43031 h 3485478"/>
                <a:gd name="connsiteX166" fmla="*/ 2840019 w 7262512"/>
                <a:gd name="connsiteY166" fmla="*/ 75304 h 3485478"/>
                <a:gd name="connsiteX167" fmla="*/ 2710927 w 7262512"/>
                <a:gd name="connsiteY167" fmla="*/ 86061 h 3485478"/>
                <a:gd name="connsiteX168" fmla="*/ 2624866 w 7262512"/>
                <a:gd name="connsiteY168" fmla="*/ 96819 h 3485478"/>
                <a:gd name="connsiteX169" fmla="*/ 2571078 w 7262512"/>
                <a:gd name="connsiteY169" fmla="*/ 118334 h 3485478"/>
                <a:gd name="connsiteX170" fmla="*/ 2409713 w 7262512"/>
                <a:gd name="connsiteY170" fmla="*/ 139849 h 3485478"/>
                <a:gd name="connsiteX171" fmla="*/ 2043953 w 7262512"/>
                <a:gd name="connsiteY171" fmla="*/ 150607 h 3485478"/>
                <a:gd name="connsiteX172" fmla="*/ 1914861 w 7262512"/>
                <a:gd name="connsiteY172" fmla="*/ 172122 h 3485478"/>
                <a:gd name="connsiteX173" fmla="*/ 1742739 w 7262512"/>
                <a:gd name="connsiteY173" fmla="*/ 193638 h 3485478"/>
                <a:gd name="connsiteX174" fmla="*/ 1710466 w 7262512"/>
                <a:gd name="connsiteY174" fmla="*/ 204395 h 3485478"/>
                <a:gd name="connsiteX175" fmla="*/ 1656678 w 7262512"/>
                <a:gd name="connsiteY175" fmla="*/ 225911 h 3485478"/>
                <a:gd name="connsiteX176" fmla="*/ 1592132 w 7262512"/>
                <a:gd name="connsiteY176" fmla="*/ 236668 h 3485478"/>
                <a:gd name="connsiteX177" fmla="*/ 1506071 w 7262512"/>
                <a:gd name="connsiteY177" fmla="*/ 279699 h 3485478"/>
                <a:gd name="connsiteX178" fmla="*/ 1441525 w 7262512"/>
                <a:gd name="connsiteY178" fmla="*/ 301214 h 3485478"/>
                <a:gd name="connsiteX179" fmla="*/ 1398494 w 7262512"/>
                <a:gd name="connsiteY179" fmla="*/ 333487 h 3485478"/>
                <a:gd name="connsiteX180" fmla="*/ 1366221 w 7262512"/>
                <a:gd name="connsiteY180" fmla="*/ 344245 h 3485478"/>
                <a:gd name="connsiteX181" fmla="*/ 1312433 w 7262512"/>
                <a:gd name="connsiteY181" fmla="*/ 387275 h 3485478"/>
                <a:gd name="connsiteX182" fmla="*/ 1215614 w 7262512"/>
                <a:gd name="connsiteY182" fmla="*/ 419548 h 3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262512" h="3485478">
                  <a:moveTo>
                    <a:pt x="1215614" y="419548"/>
                  </a:moveTo>
                  <a:cubicBezTo>
                    <a:pt x="1194099" y="439270"/>
                    <a:pt x="1224893" y="408656"/>
                    <a:pt x="1183341" y="505609"/>
                  </a:cubicBezTo>
                  <a:cubicBezTo>
                    <a:pt x="1177517" y="519199"/>
                    <a:pt x="1182206" y="537414"/>
                    <a:pt x="1172584" y="548640"/>
                  </a:cubicBezTo>
                  <a:cubicBezTo>
                    <a:pt x="1158976" y="564516"/>
                    <a:pt x="1136725" y="570155"/>
                    <a:pt x="1118795" y="580913"/>
                  </a:cubicBezTo>
                  <a:cubicBezTo>
                    <a:pt x="1061422" y="666974"/>
                    <a:pt x="1136724" y="562984"/>
                    <a:pt x="1065007" y="634701"/>
                  </a:cubicBezTo>
                  <a:cubicBezTo>
                    <a:pt x="993290" y="706418"/>
                    <a:pt x="1097280" y="631116"/>
                    <a:pt x="1011219" y="688489"/>
                  </a:cubicBezTo>
                  <a:cubicBezTo>
                    <a:pt x="1004047" y="699247"/>
                    <a:pt x="999800" y="712685"/>
                    <a:pt x="989704" y="720762"/>
                  </a:cubicBezTo>
                  <a:cubicBezTo>
                    <a:pt x="980849" y="727846"/>
                    <a:pt x="965449" y="723502"/>
                    <a:pt x="957431" y="731520"/>
                  </a:cubicBezTo>
                  <a:cubicBezTo>
                    <a:pt x="949413" y="739538"/>
                    <a:pt x="954691" y="755775"/>
                    <a:pt x="946673" y="763793"/>
                  </a:cubicBezTo>
                  <a:cubicBezTo>
                    <a:pt x="938655" y="771811"/>
                    <a:pt x="924313" y="769044"/>
                    <a:pt x="914400" y="774551"/>
                  </a:cubicBezTo>
                  <a:cubicBezTo>
                    <a:pt x="891796" y="787109"/>
                    <a:pt x="872982" y="806016"/>
                    <a:pt x="849854" y="817581"/>
                  </a:cubicBezTo>
                  <a:lnTo>
                    <a:pt x="806824" y="839097"/>
                  </a:lnTo>
                  <a:cubicBezTo>
                    <a:pt x="799652" y="849854"/>
                    <a:pt x="791090" y="859805"/>
                    <a:pt x="785308" y="871369"/>
                  </a:cubicBezTo>
                  <a:cubicBezTo>
                    <a:pt x="780237" y="881511"/>
                    <a:pt x="780385" y="893918"/>
                    <a:pt x="774551" y="903642"/>
                  </a:cubicBezTo>
                  <a:cubicBezTo>
                    <a:pt x="769333" y="912339"/>
                    <a:pt x="760207" y="917986"/>
                    <a:pt x="753035" y="925158"/>
                  </a:cubicBezTo>
                  <a:cubicBezTo>
                    <a:pt x="745949" y="946418"/>
                    <a:pt x="739721" y="974537"/>
                    <a:pt x="720763" y="989704"/>
                  </a:cubicBezTo>
                  <a:cubicBezTo>
                    <a:pt x="713750" y="995314"/>
                    <a:pt x="648267" y="1010517"/>
                    <a:pt x="645459" y="1011219"/>
                  </a:cubicBezTo>
                  <a:cubicBezTo>
                    <a:pt x="570353" y="1086325"/>
                    <a:pt x="653568" y="1012732"/>
                    <a:pt x="580913" y="1054249"/>
                  </a:cubicBezTo>
                  <a:cubicBezTo>
                    <a:pt x="565346" y="1063144"/>
                    <a:pt x="553919" y="1078504"/>
                    <a:pt x="537883" y="1086522"/>
                  </a:cubicBezTo>
                  <a:cubicBezTo>
                    <a:pt x="485861" y="1112534"/>
                    <a:pt x="471494" y="1104628"/>
                    <a:pt x="419548" y="1118795"/>
                  </a:cubicBezTo>
                  <a:cubicBezTo>
                    <a:pt x="397668" y="1124762"/>
                    <a:pt x="376725" y="1133794"/>
                    <a:pt x="355003" y="1140311"/>
                  </a:cubicBezTo>
                  <a:cubicBezTo>
                    <a:pt x="340841" y="1144559"/>
                    <a:pt x="326316" y="1147482"/>
                    <a:pt x="311972" y="1151068"/>
                  </a:cubicBezTo>
                  <a:cubicBezTo>
                    <a:pt x="297628" y="1158240"/>
                    <a:pt x="281261" y="1162317"/>
                    <a:pt x="268941" y="1172584"/>
                  </a:cubicBezTo>
                  <a:cubicBezTo>
                    <a:pt x="259009" y="1180861"/>
                    <a:pt x="254941" y="1194336"/>
                    <a:pt x="247426" y="1204857"/>
                  </a:cubicBezTo>
                  <a:cubicBezTo>
                    <a:pt x="237005" y="1219447"/>
                    <a:pt x="225911" y="1233544"/>
                    <a:pt x="215153" y="1247887"/>
                  </a:cubicBezTo>
                  <a:cubicBezTo>
                    <a:pt x="187968" y="1329442"/>
                    <a:pt x="207245" y="1294290"/>
                    <a:pt x="161365" y="1355464"/>
                  </a:cubicBezTo>
                  <a:cubicBezTo>
                    <a:pt x="157779" y="1366222"/>
                    <a:pt x="153591" y="1376797"/>
                    <a:pt x="150607" y="1387737"/>
                  </a:cubicBezTo>
                  <a:cubicBezTo>
                    <a:pt x="142827" y="1416265"/>
                    <a:pt x="142316" y="1447350"/>
                    <a:pt x="129092" y="1473798"/>
                  </a:cubicBezTo>
                  <a:cubicBezTo>
                    <a:pt x="109969" y="1512044"/>
                    <a:pt x="94922" y="1537068"/>
                    <a:pt x="86061" y="1581374"/>
                  </a:cubicBezTo>
                  <a:cubicBezTo>
                    <a:pt x="73315" y="1645108"/>
                    <a:pt x="88233" y="1622233"/>
                    <a:pt x="53788" y="1656678"/>
                  </a:cubicBezTo>
                  <a:cubicBezTo>
                    <a:pt x="50202" y="1674607"/>
                    <a:pt x="47466" y="1692728"/>
                    <a:pt x="43031" y="1710466"/>
                  </a:cubicBezTo>
                  <a:cubicBezTo>
                    <a:pt x="40281" y="1721467"/>
                    <a:pt x="40291" y="1734721"/>
                    <a:pt x="32273" y="1742739"/>
                  </a:cubicBezTo>
                  <a:cubicBezTo>
                    <a:pt x="24255" y="1750757"/>
                    <a:pt x="10758" y="1749911"/>
                    <a:pt x="0" y="1753497"/>
                  </a:cubicBezTo>
                  <a:cubicBezTo>
                    <a:pt x="3586" y="1775012"/>
                    <a:pt x="6480" y="1796654"/>
                    <a:pt x="10758" y="1818042"/>
                  </a:cubicBezTo>
                  <a:cubicBezTo>
                    <a:pt x="17514" y="1851820"/>
                    <a:pt x="22018" y="1862581"/>
                    <a:pt x="32273" y="1893346"/>
                  </a:cubicBezTo>
                  <a:cubicBezTo>
                    <a:pt x="39445" y="1990165"/>
                    <a:pt x="36722" y="2088230"/>
                    <a:pt x="53788" y="2183802"/>
                  </a:cubicBezTo>
                  <a:cubicBezTo>
                    <a:pt x="55781" y="2194965"/>
                    <a:pt x="76834" y="2187969"/>
                    <a:pt x="86061" y="2194560"/>
                  </a:cubicBezTo>
                  <a:cubicBezTo>
                    <a:pt x="102568" y="2206350"/>
                    <a:pt x="114748" y="2223247"/>
                    <a:pt x="129092" y="2237591"/>
                  </a:cubicBezTo>
                  <a:lnTo>
                    <a:pt x="161365" y="2269864"/>
                  </a:lnTo>
                  <a:cubicBezTo>
                    <a:pt x="172123" y="2280622"/>
                    <a:pt x="180979" y="2293698"/>
                    <a:pt x="193638" y="2302137"/>
                  </a:cubicBezTo>
                  <a:cubicBezTo>
                    <a:pt x="240829" y="2333597"/>
                    <a:pt x="215568" y="2315894"/>
                    <a:pt x="268941" y="2355925"/>
                  </a:cubicBezTo>
                  <a:cubicBezTo>
                    <a:pt x="272527" y="2366683"/>
                    <a:pt x="272737" y="2379247"/>
                    <a:pt x="279699" y="2388198"/>
                  </a:cubicBezTo>
                  <a:cubicBezTo>
                    <a:pt x="298380" y="2412216"/>
                    <a:pt x="344245" y="2452744"/>
                    <a:pt x="344245" y="2452744"/>
                  </a:cubicBezTo>
                  <a:cubicBezTo>
                    <a:pt x="365188" y="2515572"/>
                    <a:pt x="338617" y="2457874"/>
                    <a:pt x="387275" y="2506532"/>
                  </a:cubicBezTo>
                  <a:cubicBezTo>
                    <a:pt x="435933" y="2555190"/>
                    <a:pt x="378237" y="2528621"/>
                    <a:pt x="441064" y="2549562"/>
                  </a:cubicBezTo>
                  <a:cubicBezTo>
                    <a:pt x="458993" y="2567492"/>
                    <a:pt x="483512" y="2580672"/>
                    <a:pt x="494852" y="2603351"/>
                  </a:cubicBezTo>
                  <a:cubicBezTo>
                    <a:pt x="522149" y="2657945"/>
                    <a:pt x="503024" y="2637485"/>
                    <a:pt x="548640" y="2667897"/>
                  </a:cubicBezTo>
                  <a:cubicBezTo>
                    <a:pt x="555812" y="2678654"/>
                    <a:pt x="561013" y="2691027"/>
                    <a:pt x="570155" y="2700169"/>
                  </a:cubicBezTo>
                  <a:cubicBezTo>
                    <a:pt x="579297" y="2709311"/>
                    <a:pt x="596646" y="2710121"/>
                    <a:pt x="602428" y="2721685"/>
                  </a:cubicBezTo>
                  <a:cubicBezTo>
                    <a:pt x="615652" y="2748133"/>
                    <a:pt x="607542" y="2783142"/>
                    <a:pt x="623944" y="2807746"/>
                  </a:cubicBezTo>
                  <a:cubicBezTo>
                    <a:pt x="631116" y="2818504"/>
                    <a:pt x="639677" y="2828455"/>
                    <a:pt x="645459" y="2840019"/>
                  </a:cubicBezTo>
                  <a:cubicBezTo>
                    <a:pt x="650530" y="2850161"/>
                    <a:pt x="649255" y="2863341"/>
                    <a:pt x="656217" y="2872292"/>
                  </a:cubicBezTo>
                  <a:cubicBezTo>
                    <a:pt x="674898" y="2896310"/>
                    <a:pt x="699248" y="2915323"/>
                    <a:pt x="720763" y="2936838"/>
                  </a:cubicBezTo>
                  <a:cubicBezTo>
                    <a:pt x="744557" y="2960632"/>
                    <a:pt x="755351" y="2975648"/>
                    <a:pt x="785308" y="2990626"/>
                  </a:cubicBezTo>
                  <a:cubicBezTo>
                    <a:pt x="795450" y="2995697"/>
                    <a:pt x="806823" y="2997798"/>
                    <a:pt x="817581" y="3001384"/>
                  </a:cubicBezTo>
                  <a:cubicBezTo>
                    <a:pt x="824753" y="3008556"/>
                    <a:pt x="830400" y="3017681"/>
                    <a:pt x="839097" y="3022899"/>
                  </a:cubicBezTo>
                  <a:cubicBezTo>
                    <a:pt x="848821" y="3028733"/>
                    <a:pt x="860030" y="3033657"/>
                    <a:pt x="871370" y="3033657"/>
                  </a:cubicBezTo>
                  <a:cubicBezTo>
                    <a:pt x="946759" y="3033657"/>
                    <a:pt x="1021977" y="3026485"/>
                    <a:pt x="1097280" y="3022899"/>
                  </a:cubicBezTo>
                  <a:cubicBezTo>
                    <a:pt x="1115209" y="3019313"/>
                    <a:pt x="1132784" y="3012141"/>
                    <a:pt x="1151068" y="3012141"/>
                  </a:cubicBezTo>
                  <a:cubicBezTo>
                    <a:pt x="1201398" y="3012141"/>
                    <a:pt x="1251733" y="3016656"/>
                    <a:pt x="1301675" y="3022899"/>
                  </a:cubicBezTo>
                  <a:cubicBezTo>
                    <a:pt x="1350512" y="3029004"/>
                    <a:pt x="1403385" y="3042947"/>
                    <a:pt x="1452283" y="3055172"/>
                  </a:cubicBezTo>
                  <a:cubicBezTo>
                    <a:pt x="1463040" y="3062344"/>
                    <a:pt x="1472991" y="3070905"/>
                    <a:pt x="1484555" y="3076687"/>
                  </a:cubicBezTo>
                  <a:cubicBezTo>
                    <a:pt x="1501755" y="3085287"/>
                    <a:pt x="1543768" y="3093605"/>
                    <a:pt x="1559859" y="3098202"/>
                  </a:cubicBezTo>
                  <a:cubicBezTo>
                    <a:pt x="1570762" y="3101317"/>
                    <a:pt x="1580924" y="3107236"/>
                    <a:pt x="1592132" y="3108960"/>
                  </a:cubicBezTo>
                  <a:cubicBezTo>
                    <a:pt x="1674339" y="3121607"/>
                    <a:pt x="1839558" y="3141233"/>
                    <a:pt x="1839558" y="3141233"/>
                  </a:cubicBezTo>
                  <a:cubicBezTo>
                    <a:pt x="1902057" y="3156858"/>
                    <a:pt x="1905641" y="3159961"/>
                    <a:pt x="1990165" y="3162748"/>
                  </a:cubicBezTo>
                  <a:lnTo>
                    <a:pt x="2861534" y="3184264"/>
                  </a:lnTo>
                  <a:cubicBezTo>
                    <a:pt x="2893807" y="3187850"/>
                    <a:pt x="2926208" y="3190429"/>
                    <a:pt x="2958353" y="3195021"/>
                  </a:cubicBezTo>
                  <a:cubicBezTo>
                    <a:pt x="2976454" y="3197607"/>
                    <a:pt x="2993915" y="3204321"/>
                    <a:pt x="3012141" y="3205779"/>
                  </a:cubicBezTo>
                  <a:cubicBezTo>
                    <a:pt x="3083720" y="3211505"/>
                    <a:pt x="3155528" y="3214090"/>
                    <a:pt x="3227294" y="3216537"/>
                  </a:cubicBezTo>
                  <a:lnTo>
                    <a:pt x="3958814" y="3238052"/>
                  </a:lnTo>
                  <a:cubicBezTo>
                    <a:pt x="3994673" y="3245224"/>
                    <a:pt x="4030914" y="3250698"/>
                    <a:pt x="4066391" y="3259567"/>
                  </a:cubicBezTo>
                  <a:cubicBezTo>
                    <a:pt x="4102711" y="3268647"/>
                    <a:pt x="4137384" y="3283887"/>
                    <a:pt x="4173967" y="3291840"/>
                  </a:cubicBezTo>
                  <a:cubicBezTo>
                    <a:pt x="4220056" y="3301859"/>
                    <a:pt x="4267200" y="3306183"/>
                    <a:pt x="4313817" y="3313355"/>
                  </a:cubicBezTo>
                  <a:cubicBezTo>
                    <a:pt x="4340604" y="3322284"/>
                    <a:pt x="4450673" y="3360532"/>
                    <a:pt x="4485939" y="3367144"/>
                  </a:cubicBezTo>
                  <a:cubicBezTo>
                    <a:pt x="4517854" y="3373128"/>
                    <a:pt x="4550485" y="3374315"/>
                    <a:pt x="4582758" y="3377901"/>
                  </a:cubicBezTo>
                  <a:cubicBezTo>
                    <a:pt x="4597101" y="3385073"/>
                    <a:pt x="4609864" y="3397521"/>
                    <a:pt x="4625788" y="3399417"/>
                  </a:cubicBezTo>
                  <a:cubicBezTo>
                    <a:pt x="4761517" y="3415575"/>
                    <a:pt x="5034579" y="3431689"/>
                    <a:pt x="5034579" y="3431689"/>
                  </a:cubicBezTo>
                  <a:cubicBezTo>
                    <a:pt x="5063266" y="3438861"/>
                    <a:pt x="5091644" y="3447406"/>
                    <a:pt x="5120640" y="3453205"/>
                  </a:cubicBezTo>
                  <a:cubicBezTo>
                    <a:pt x="5193513" y="3467780"/>
                    <a:pt x="5274377" y="3468705"/>
                    <a:pt x="5346551" y="3474720"/>
                  </a:cubicBezTo>
                  <a:cubicBezTo>
                    <a:pt x="5382464" y="3477713"/>
                    <a:pt x="5418268" y="3481892"/>
                    <a:pt x="5454127" y="3485478"/>
                  </a:cubicBezTo>
                  <a:cubicBezTo>
                    <a:pt x="5511501" y="3481892"/>
                    <a:pt x="5569997" y="3486563"/>
                    <a:pt x="5626250" y="3474720"/>
                  </a:cubicBezTo>
                  <a:cubicBezTo>
                    <a:pt x="5641137" y="3471586"/>
                    <a:pt x="5647074" y="3452465"/>
                    <a:pt x="5658523" y="3442447"/>
                  </a:cubicBezTo>
                  <a:cubicBezTo>
                    <a:pt x="5675803" y="3427327"/>
                    <a:pt x="5694878" y="3414360"/>
                    <a:pt x="5712311" y="3399417"/>
                  </a:cubicBezTo>
                  <a:cubicBezTo>
                    <a:pt x="5745522" y="3370950"/>
                    <a:pt x="5727448" y="3373861"/>
                    <a:pt x="5776857" y="3345628"/>
                  </a:cubicBezTo>
                  <a:cubicBezTo>
                    <a:pt x="5786702" y="3340002"/>
                    <a:pt x="5798372" y="3338457"/>
                    <a:pt x="5809130" y="3334871"/>
                  </a:cubicBezTo>
                  <a:cubicBezTo>
                    <a:pt x="5833686" y="3318500"/>
                    <a:pt x="5883623" y="3281353"/>
                    <a:pt x="5916706" y="3270325"/>
                  </a:cubicBezTo>
                  <a:cubicBezTo>
                    <a:pt x="5934052" y="3264543"/>
                    <a:pt x="5952565" y="3263153"/>
                    <a:pt x="5970494" y="3259567"/>
                  </a:cubicBezTo>
                  <a:cubicBezTo>
                    <a:pt x="5988424" y="3248809"/>
                    <a:pt x="6004447" y="3233906"/>
                    <a:pt x="6024283" y="3227294"/>
                  </a:cubicBezTo>
                  <a:cubicBezTo>
                    <a:pt x="6032986" y="3224393"/>
                    <a:pt x="6182994" y="3206063"/>
                    <a:pt x="6185647" y="3205779"/>
                  </a:cubicBezTo>
                  <a:lnTo>
                    <a:pt x="6400800" y="3184264"/>
                  </a:lnTo>
                  <a:cubicBezTo>
                    <a:pt x="6429546" y="3181184"/>
                    <a:pt x="6458344" y="3178259"/>
                    <a:pt x="6486861" y="3173506"/>
                  </a:cubicBezTo>
                  <a:cubicBezTo>
                    <a:pt x="6501445" y="3171075"/>
                    <a:pt x="6515279" y="3164996"/>
                    <a:pt x="6529892" y="3162748"/>
                  </a:cubicBezTo>
                  <a:cubicBezTo>
                    <a:pt x="6561986" y="3157811"/>
                    <a:pt x="6594438" y="3155577"/>
                    <a:pt x="6626711" y="3151991"/>
                  </a:cubicBezTo>
                  <a:cubicBezTo>
                    <a:pt x="6633895" y="3146603"/>
                    <a:pt x="6681932" y="3113744"/>
                    <a:pt x="6691257" y="3098202"/>
                  </a:cubicBezTo>
                  <a:cubicBezTo>
                    <a:pt x="6733150" y="3028379"/>
                    <a:pt x="6669015" y="3098927"/>
                    <a:pt x="6723530" y="3044414"/>
                  </a:cubicBezTo>
                  <a:cubicBezTo>
                    <a:pt x="6730702" y="3030071"/>
                    <a:pt x="6738728" y="3016124"/>
                    <a:pt x="6745045" y="3001384"/>
                  </a:cubicBezTo>
                  <a:cubicBezTo>
                    <a:pt x="6749512" y="2990961"/>
                    <a:pt x="6749969" y="2978835"/>
                    <a:pt x="6755803" y="2969111"/>
                  </a:cubicBezTo>
                  <a:cubicBezTo>
                    <a:pt x="6761021" y="2960414"/>
                    <a:pt x="6770982" y="2955515"/>
                    <a:pt x="6777318" y="2947595"/>
                  </a:cubicBezTo>
                  <a:cubicBezTo>
                    <a:pt x="6785395" y="2937499"/>
                    <a:pt x="6791076" y="2925665"/>
                    <a:pt x="6798833" y="2915322"/>
                  </a:cubicBezTo>
                  <a:cubicBezTo>
                    <a:pt x="6812610" y="2896953"/>
                    <a:pt x="6828087" y="2879903"/>
                    <a:pt x="6841864" y="2861534"/>
                  </a:cubicBezTo>
                  <a:cubicBezTo>
                    <a:pt x="6849621" y="2851191"/>
                    <a:pt x="6855102" y="2839193"/>
                    <a:pt x="6863379" y="2829261"/>
                  </a:cubicBezTo>
                  <a:cubicBezTo>
                    <a:pt x="6873118" y="2817574"/>
                    <a:pt x="6886809" y="2809368"/>
                    <a:pt x="6895652" y="2796988"/>
                  </a:cubicBezTo>
                  <a:cubicBezTo>
                    <a:pt x="6904973" y="2783939"/>
                    <a:pt x="6906901" y="2766277"/>
                    <a:pt x="6917167" y="2753958"/>
                  </a:cubicBezTo>
                  <a:cubicBezTo>
                    <a:pt x="6925444" y="2744025"/>
                    <a:pt x="6938919" y="2739957"/>
                    <a:pt x="6949440" y="2732442"/>
                  </a:cubicBezTo>
                  <a:cubicBezTo>
                    <a:pt x="6964030" y="2722021"/>
                    <a:pt x="6979070" y="2712081"/>
                    <a:pt x="6992471" y="2700169"/>
                  </a:cubicBezTo>
                  <a:cubicBezTo>
                    <a:pt x="7164627" y="2547142"/>
                    <a:pt x="6939100" y="2729069"/>
                    <a:pt x="7100047" y="2614108"/>
                  </a:cubicBezTo>
                  <a:cubicBezTo>
                    <a:pt x="7108300" y="2608213"/>
                    <a:pt x="7113643" y="2598929"/>
                    <a:pt x="7121563" y="2592593"/>
                  </a:cubicBezTo>
                  <a:cubicBezTo>
                    <a:pt x="7151355" y="2568760"/>
                    <a:pt x="7152020" y="2571683"/>
                    <a:pt x="7186108" y="2560320"/>
                  </a:cubicBezTo>
                  <a:cubicBezTo>
                    <a:pt x="7193280" y="2553148"/>
                    <a:pt x="7204063" y="2548302"/>
                    <a:pt x="7207624" y="2538805"/>
                  </a:cubicBezTo>
                  <a:cubicBezTo>
                    <a:pt x="7211067" y="2529625"/>
                    <a:pt x="7228645" y="2402415"/>
                    <a:pt x="7229139" y="2398955"/>
                  </a:cubicBezTo>
                  <a:cubicBezTo>
                    <a:pt x="7221967" y="2348753"/>
                    <a:pt x="7215533" y="2298439"/>
                    <a:pt x="7207624" y="2248348"/>
                  </a:cubicBezTo>
                  <a:cubicBezTo>
                    <a:pt x="7181997" y="2086045"/>
                    <a:pt x="7210979" y="2288323"/>
                    <a:pt x="7186108" y="2151529"/>
                  </a:cubicBezTo>
                  <a:cubicBezTo>
                    <a:pt x="7181572" y="2126582"/>
                    <a:pt x="7181501" y="2100825"/>
                    <a:pt x="7175351" y="2076226"/>
                  </a:cubicBezTo>
                  <a:cubicBezTo>
                    <a:pt x="7170667" y="2057492"/>
                    <a:pt x="7160615" y="2040519"/>
                    <a:pt x="7153835" y="2022438"/>
                  </a:cubicBezTo>
                  <a:cubicBezTo>
                    <a:pt x="7139661" y="1984640"/>
                    <a:pt x="7141490" y="1982224"/>
                    <a:pt x="7132320" y="1936377"/>
                  </a:cubicBezTo>
                  <a:cubicBezTo>
                    <a:pt x="7139492" y="1868245"/>
                    <a:pt x="7146270" y="1800070"/>
                    <a:pt x="7153835" y="1731981"/>
                  </a:cubicBezTo>
                  <a:cubicBezTo>
                    <a:pt x="7157028" y="1703248"/>
                    <a:pt x="7162732" y="1674770"/>
                    <a:pt x="7164593" y="1645920"/>
                  </a:cubicBezTo>
                  <a:cubicBezTo>
                    <a:pt x="7169908" y="1563538"/>
                    <a:pt x="7169671" y="1480852"/>
                    <a:pt x="7175351" y="1398494"/>
                  </a:cubicBezTo>
                  <a:cubicBezTo>
                    <a:pt x="7176852" y="1376734"/>
                    <a:pt x="7179210" y="1354641"/>
                    <a:pt x="7186108" y="1333948"/>
                  </a:cubicBezTo>
                  <a:cubicBezTo>
                    <a:pt x="7190197" y="1321682"/>
                    <a:pt x="7200452" y="1312433"/>
                    <a:pt x="7207624" y="1301675"/>
                  </a:cubicBezTo>
                  <a:cubicBezTo>
                    <a:pt x="7231363" y="1182980"/>
                    <a:pt x="7217575" y="1228791"/>
                    <a:pt x="7239897" y="1161826"/>
                  </a:cubicBezTo>
                  <a:cubicBezTo>
                    <a:pt x="7267193" y="970753"/>
                    <a:pt x="7268510" y="1031857"/>
                    <a:pt x="7250654" y="817581"/>
                  </a:cubicBezTo>
                  <a:cubicBezTo>
                    <a:pt x="7248843" y="795844"/>
                    <a:pt x="7244175" y="774424"/>
                    <a:pt x="7239897" y="753035"/>
                  </a:cubicBezTo>
                  <a:cubicBezTo>
                    <a:pt x="7233921" y="723153"/>
                    <a:pt x="7234625" y="704690"/>
                    <a:pt x="7207624" y="688489"/>
                  </a:cubicBezTo>
                  <a:cubicBezTo>
                    <a:pt x="7197900" y="682655"/>
                    <a:pt x="7186109" y="681318"/>
                    <a:pt x="7175351" y="677732"/>
                  </a:cubicBezTo>
                  <a:lnTo>
                    <a:pt x="7132320" y="634701"/>
                  </a:lnTo>
                  <a:lnTo>
                    <a:pt x="7100047" y="602428"/>
                  </a:lnTo>
                  <a:cubicBezTo>
                    <a:pt x="7091523" y="576854"/>
                    <a:pt x="7083034" y="554134"/>
                    <a:pt x="7078532" y="527125"/>
                  </a:cubicBezTo>
                  <a:cubicBezTo>
                    <a:pt x="7073779" y="498608"/>
                    <a:pt x="7070749" y="469821"/>
                    <a:pt x="7067774" y="441064"/>
                  </a:cubicBezTo>
                  <a:cubicBezTo>
                    <a:pt x="7059990" y="365821"/>
                    <a:pt x="7062328" y="289071"/>
                    <a:pt x="7046259" y="215153"/>
                  </a:cubicBezTo>
                  <a:cubicBezTo>
                    <a:pt x="7043513" y="202519"/>
                    <a:pt x="7024082" y="201715"/>
                    <a:pt x="7013986" y="193638"/>
                  </a:cubicBezTo>
                  <a:cubicBezTo>
                    <a:pt x="6980630" y="166952"/>
                    <a:pt x="7004351" y="172684"/>
                    <a:pt x="6960198" y="150607"/>
                  </a:cubicBezTo>
                  <a:cubicBezTo>
                    <a:pt x="6950056" y="145536"/>
                    <a:pt x="6938786" y="143107"/>
                    <a:pt x="6927925" y="139849"/>
                  </a:cubicBezTo>
                  <a:cubicBezTo>
                    <a:pt x="6902920" y="132348"/>
                    <a:pt x="6877722" y="125506"/>
                    <a:pt x="6852621" y="118334"/>
                  </a:cubicBezTo>
                  <a:cubicBezTo>
                    <a:pt x="6780903" y="121920"/>
                    <a:pt x="6709027" y="123129"/>
                    <a:pt x="6637468" y="129092"/>
                  </a:cubicBezTo>
                  <a:cubicBezTo>
                    <a:pt x="6622734" y="130320"/>
                    <a:pt x="6609022" y="137418"/>
                    <a:pt x="6594438" y="139849"/>
                  </a:cubicBezTo>
                  <a:cubicBezTo>
                    <a:pt x="6565921" y="144602"/>
                    <a:pt x="6537064" y="147021"/>
                    <a:pt x="6508377" y="150607"/>
                  </a:cubicBezTo>
                  <a:cubicBezTo>
                    <a:pt x="6346042" y="196987"/>
                    <a:pt x="6501145" y="161365"/>
                    <a:pt x="6207163" y="161365"/>
                  </a:cubicBezTo>
                  <a:cubicBezTo>
                    <a:pt x="6135356" y="161365"/>
                    <a:pt x="6063728" y="168536"/>
                    <a:pt x="5992010" y="172122"/>
                  </a:cubicBezTo>
                  <a:cubicBezTo>
                    <a:pt x="5974080" y="175708"/>
                    <a:pt x="5956506" y="182880"/>
                    <a:pt x="5938221" y="182880"/>
                  </a:cubicBezTo>
                  <a:cubicBezTo>
                    <a:pt x="5778802" y="182880"/>
                    <a:pt x="5854847" y="170674"/>
                    <a:pt x="5733826" y="161365"/>
                  </a:cubicBezTo>
                  <a:cubicBezTo>
                    <a:pt x="5665801" y="156132"/>
                    <a:pt x="5597563" y="154193"/>
                    <a:pt x="5529431" y="150607"/>
                  </a:cubicBezTo>
                  <a:cubicBezTo>
                    <a:pt x="5507916" y="147021"/>
                    <a:pt x="5485578" y="146747"/>
                    <a:pt x="5464885" y="139849"/>
                  </a:cubicBezTo>
                  <a:cubicBezTo>
                    <a:pt x="5452619" y="135760"/>
                    <a:pt x="5445254" y="121043"/>
                    <a:pt x="5432612" y="118334"/>
                  </a:cubicBezTo>
                  <a:cubicBezTo>
                    <a:pt x="5393884" y="110035"/>
                    <a:pt x="5353643" y="111951"/>
                    <a:pt x="5314278" y="107577"/>
                  </a:cubicBezTo>
                  <a:cubicBezTo>
                    <a:pt x="5289077" y="104777"/>
                    <a:pt x="5264075" y="100405"/>
                    <a:pt x="5238974" y="96819"/>
                  </a:cubicBezTo>
                  <a:cubicBezTo>
                    <a:pt x="5228216" y="93233"/>
                    <a:pt x="5217319" y="90043"/>
                    <a:pt x="5206701" y="86061"/>
                  </a:cubicBezTo>
                  <a:cubicBezTo>
                    <a:pt x="5188620" y="79281"/>
                    <a:pt x="5171232" y="70653"/>
                    <a:pt x="5152913" y="64546"/>
                  </a:cubicBezTo>
                  <a:cubicBezTo>
                    <a:pt x="5130116" y="56947"/>
                    <a:pt x="5077421" y="47296"/>
                    <a:pt x="5056094" y="43031"/>
                  </a:cubicBezTo>
                  <a:lnTo>
                    <a:pt x="4453666" y="64546"/>
                  </a:lnTo>
                  <a:cubicBezTo>
                    <a:pt x="4154055" y="78374"/>
                    <a:pt x="4454534" y="64401"/>
                    <a:pt x="4324574" y="86061"/>
                  </a:cubicBezTo>
                  <a:cubicBezTo>
                    <a:pt x="4292544" y="91399"/>
                    <a:pt x="4260028" y="93233"/>
                    <a:pt x="4227755" y="96819"/>
                  </a:cubicBezTo>
                  <a:cubicBezTo>
                    <a:pt x="4213412" y="103991"/>
                    <a:pt x="4199740" y="112703"/>
                    <a:pt x="4184725" y="118334"/>
                  </a:cubicBezTo>
                  <a:cubicBezTo>
                    <a:pt x="4170881" y="123525"/>
                    <a:pt x="4155284" y="123268"/>
                    <a:pt x="4141694" y="129092"/>
                  </a:cubicBezTo>
                  <a:cubicBezTo>
                    <a:pt x="4129810" y="134185"/>
                    <a:pt x="4120179" y="143435"/>
                    <a:pt x="4109421" y="150607"/>
                  </a:cubicBezTo>
                  <a:cubicBezTo>
                    <a:pt x="4048461" y="147021"/>
                    <a:pt x="3986931" y="148907"/>
                    <a:pt x="3926541" y="139849"/>
                  </a:cubicBezTo>
                  <a:cubicBezTo>
                    <a:pt x="3913755" y="137931"/>
                    <a:pt x="3905832" y="124116"/>
                    <a:pt x="3894268" y="118334"/>
                  </a:cubicBezTo>
                  <a:cubicBezTo>
                    <a:pt x="3884126" y="113263"/>
                    <a:pt x="3872753" y="111163"/>
                    <a:pt x="3861995" y="107577"/>
                  </a:cubicBezTo>
                  <a:cubicBezTo>
                    <a:pt x="3858409" y="82476"/>
                    <a:pt x="3863552" y="54438"/>
                    <a:pt x="3851238" y="32273"/>
                  </a:cubicBezTo>
                  <a:cubicBezTo>
                    <a:pt x="3843450" y="18254"/>
                    <a:pt x="3823888" y="14118"/>
                    <a:pt x="3808207" y="10758"/>
                  </a:cubicBezTo>
                  <a:cubicBezTo>
                    <a:pt x="3772969" y="3207"/>
                    <a:pt x="3736490" y="3586"/>
                    <a:pt x="3700631" y="0"/>
                  </a:cubicBezTo>
                  <a:lnTo>
                    <a:pt x="3410174" y="10758"/>
                  </a:lnTo>
                  <a:cubicBezTo>
                    <a:pt x="3377752" y="12559"/>
                    <a:pt x="3345750" y="19281"/>
                    <a:pt x="3313355" y="21515"/>
                  </a:cubicBezTo>
                  <a:cubicBezTo>
                    <a:pt x="3241718" y="26455"/>
                    <a:pt x="3169893" y="28176"/>
                    <a:pt x="3098203" y="32273"/>
                  </a:cubicBezTo>
                  <a:lnTo>
                    <a:pt x="2936838" y="43031"/>
                  </a:lnTo>
                  <a:cubicBezTo>
                    <a:pt x="2905993" y="55369"/>
                    <a:pt x="2873707" y="71093"/>
                    <a:pt x="2840019" y="75304"/>
                  </a:cubicBezTo>
                  <a:cubicBezTo>
                    <a:pt x="2797173" y="80660"/>
                    <a:pt x="2753893" y="81765"/>
                    <a:pt x="2710927" y="86061"/>
                  </a:cubicBezTo>
                  <a:cubicBezTo>
                    <a:pt x="2682160" y="88938"/>
                    <a:pt x="2653553" y="93233"/>
                    <a:pt x="2624866" y="96819"/>
                  </a:cubicBezTo>
                  <a:cubicBezTo>
                    <a:pt x="2606937" y="103991"/>
                    <a:pt x="2589574" y="112785"/>
                    <a:pt x="2571078" y="118334"/>
                  </a:cubicBezTo>
                  <a:cubicBezTo>
                    <a:pt x="2530636" y="130467"/>
                    <a:pt x="2439530" y="138494"/>
                    <a:pt x="2409713" y="139849"/>
                  </a:cubicBezTo>
                  <a:cubicBezTo>
                    <a:pt x="2287866" y="145387"/>
                    <a:pt x="2165873" y="147021"/>
                    <a:pt x="2043953" y="150607"/>
                  </a:cubicBezTo>
                  <a:cubicBezTo>
                    <a:pt x="2000922" y="157779"/>
                    <a:pt x="1958047" y="165953"/>
                    <a:pt x="1914861" y="172122"/>
                  </a:cubicBezTo>
                  <a:cubicBezTo>
                    <a:pt x="1857622" y="180299"/>
                    <a:pt x="1742739" y="193638"/>
                    <a:pt x="1742739" y="193638"/>
                  </a:cubicBezTo>
                  <a:cubicBezTo>
                    <a:pt x="1731981" y="197224"/>
                    <a:pt x="1721084" y="200413"/>
                    <a:pt x="1710466" y="204395"/>
                  </a:cubicBezTo>
                  <a:cubicBezTo>
                    <a:pt x="1692385" y="211175"/>
                    <a:pt x="1675308" y="220830"/>
                    <a:pt x="1656678" y="225911"/>
                  </a:cubicBezTo>
                  <a:cubicBezTo>
                    <a:pt x="1635635" y="231650"/>
                    <a:pt x="1613647" y="233082"/>
                    <a:pt x="1592132" y="236668"/>
                  </a:cubicBezTo>
                  <a:cubicBezTo>
                    <a:pt x="1498684" y="267818"/>
                    <a:pt x="1645807" y="216183"/>
                    <a:pt x="1506071" y="279699"/>
                  </a:cubicBezTo>
                  <a:cubicBezTo>
                    <a:pt x="1485425" y="289084"/>
                    <a:pt x="1441525" y="301214"/>
                    <a:pt x="1441525" y="301214"/>
                  </a:cubicBezTo>
                  <a:cubicBezTo>
                    <a:pt x="1427181" y="311972"/>
                    <a:pt x="1414061" y="324591"/>
                    <a:pt x="1398494" y="333487"/>
                  </a:cubicBezTo>
                  <a:cubicBezTo>
                    <a:pt x="1388648" y="339113"/>
                    <a:pt x="1375837" y="338235"/>
                    <a:pt x="1366221" y="344245"/>
                  </a:cubicBezTo>
                  <a:cubicBezTo>
                    <a:pt x="1346750" y="356414"/>
                    <a:pt x="1331904" y="375106"/>
                    <a:pt x="1312433" y="387275"/>
                  </a:cubicBezTo>
                  <a:cubicBezTo>
                    <a:pt x="1237955" y="433824"/>
                    <a:pt x="1237129" y="399826"/>
                    <a:pt x="1215614" y="4195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D0915-E135-447F-9ACB-04F8839A00C5}"/>
                </a:ext>
              </a:extLst>
            </p:cNvPr>
            <p:cNvSpPr/>
            <p:nvPr/>
          </p:nvSpPr>
          <p:spPr>
            <a:xfrm>
              <a:off x="6422315" y="355003"/>
              <a:ext cx="1990165" cy="39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E061632-84A9-425A-AA6B-EFBA8A80612E}"/>
              </a:ext>
            </a:extLst>
          </p:cNvPr>
          <p:cNvSpPr/>
          <p:nvPr/>
        </p:nvSpPr>
        <p:spPr>
          <a:xfrm>
            <a:off x="3281082" y="4582758"/>
            <a:ext cx="1398494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9C97C-D2F3-460F-B96D-C256A3378172}"/>
              </a:ext>
            </a:extLst>
          </p:cNvPr>
          <p:cNvSpPr/>
          <p:nvPr/>
        </p:nvSpPr>
        <p:spPr>
          <a:xfrm>
            <a:off x="7702475" y="4475181"/>
            <a:ext cx="1635163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C1F0E2-FE5E-4027-9081-C68AC06D2569}"/>
              </a:ext>
            </a:extLst>
          </p:cNvPr>
          <p:cNvCxnSpPr/>
          <p:nvPr/>
        </p:nvCxnSpPr>
        <p:spPr>
          <a:xfrm>
            <a:off x="3345634" y="5152909"/>
            <a:ext cx="118872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E7D06-AA94-41C8-9109-B92B747E61FC}"/>
              </a:ext>
            </a:extLst>
          </p:cNvPr>
          <p:cNvCxnSpPr/>
          <p:nvPr/>
        </p:nvCxnSpPr>
        <p:spPr>
          <a:xfrm>
            <a:off x="7895857" y="5145654"/>
            <a:ext cx="137160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8C51E119-25A9-4247-97B7-2F4763197A94}"/>
              </a:ext>
            </a:extLst>
          </p:cNvPr>
          <p:cNvSpPr/>
          <p:nvPr/>
        </p:nvSpPr>
        <p:spPr>
          <a:xfrm>
            <a:off x="3602181" y="4876802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103C5-3676-4F51-8896-AE44AC56DB38}"/>
              </a:ext>
            </a:extLst>
          </p:cNvPr>
          <p:cNvSpPr txBox="1"/>
          <p:nvPr/>
        </p:nvSpPr>
        <p:spPr>
          <a:xfrm>
            <a:off x="3286732" y="5449459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810A2-9257-4173-9B43-1D71045227E0}"/>
              </a:ext>
            </a:extLst>
          </p:cNvPr>
          <p:cNvSpPr txBox="1"/>
          <p:nvPr/>
        </p:nvSpPr>
        <p:spPr>
          <a:xfrm>
            <a:off x="10384603" y="5243915"/>
            <a:ext cx="13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Depleters</a:t>
            </a:r>
            <a:endParaRPr lang="en-US" b="1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DF13CFDF-41D8-4C50-A8C3-FE59370D732E}"/>
              </a:ext>
            </a:extLst>
          </p:cNvPr>
          <p:cNvSpPr/>
          <p:nvPr/>
        </p:nvSpPr>
        <p:spPr>
          <a:xfrm>
            <a:off x="2409871" y="2544188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4EF4-AB29-4542-9829-4CAA2FC423FD}"/>
              </a:ext>
            </a:extLst>
          </p:cNvPr>
          <p:cNvSpPr txBox="1"/>
          <p:nvPr/>
        </p:nvSpPr>
        <p:spPr>
          <a:xfrm>
            <a:off x="4377261" y="341154"/>
            <a:ext cx="18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Liver Cell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E19AF-8F55-45E7-854D-6F4E08CAE983}"/>
              </a:ext>
            </a:extLst>
          </p:cNvPr>
          <p:cNvSpPr txBox="1"/>
          <p:nvPr/>
        </p:nvSpPr>
        <p:spPr>
          <a:xfrm>
            <a:off x="2913836" y="2459817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Silencers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7111E1C-CE99-F47A-3C3D-32BF0720D06C}"/>
              </a:ext>
            </a:extLst>
          </p:cNvPr>
          <p:cNvCxnSpPr/>
          <p:nvPr/>
        </p:nvCxnSpPr>
        <p:spPr>
          <a:xfrm>
            <a:off x="10415590" y="5152909"/>
            <a:ext cx="137160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EC7133-F6AA-9628-7862-C78E29D5496B}"/>
              </a:ext>
            </a:extLst>
          </p:cNvPr>
          <p:cNvSpPr txBox="1"/>
          <p:nvPr/>
        </p:nvSpPr>
        <p:spPr>
          <a:xfrm>
            <a:off x="10415590" y="4450674"/>
            <a:ext cx="13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Remove Amyloid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0E602D2-FD8A-339D-6A0F-33F7EA690733}"/>
              </a:ext>
            </a:extLst>
          </p:cNvPr>
          <p:cNvSpPr/>
          <p:nvPr/>
        </p:nvSpPr>
        <p:spPr>
          <a:xfrm>
            <a:off x="2406336" y="1303217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18E7D-FDEE-6EAC-B8A9-2867A50532AF}"/>
              </a:ext>
            </a:extLst>
          </p:cNvPr>
          <p:cNvSpPr/>
          <p:nvPr/>
        </p:nvSpPr>
        <p:spPr>
          <a:xfrm>
            <a:off x="1262743" y="882385"/>
            <a:ext cx="2839813" cy="4918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0EDFC-F2D9-DF96-C59C-3DE12C0E1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4" t="12857" r="66612" b="79524"/>
          <a:stretch/>
        </p:blipFill>
        <p:spPr>
          <a:xfrm>
            <a:off x="2960917" y="881742"/>
            <a:ext cx="12954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3573B5-B1FA-340E-3863-54BC5E28C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3" t="12857" r="86490" b="79524"/>
          <a:stretch/>
        </p:blipFill>
        <p:spPr>
          <a:xfrm>
            <a:off x="1393371" y="881742"/>
            <a:ext cx="794657" cy="522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0E3F7-1E54-4506-9611-7E9732DF2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3" t="12857" r="66612" b="79524"/>
          <a:stretch/>
        </p:blipFill>
        <p:spPr>
          <a:xfrm>
            <a:off x="1393371" y="881747"/>
            <a:ext cx="2873828" cy="522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78D663-7907-36C7-4AA1-82C27B19F43D}"/>
              </a:ext>
            </a:extLst>
          </p:cNvPr>
          <p:cNvSpPr txBox="1"/>
          <p:nvPr/>
        </p:nvSpPr>
        <p:spPr>
          <a:xfrm>
            <a:off x="2021050" y="391257"/>
            <a:ext cx="137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NTLA-2001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2DB2C-7D35-714B-09C8-F49D100A5295}"/>
              </a:ext>
            </a:extLst>
          </p:cNvPr>
          <p:cNvSpPr txBox="1"/>
          <p:nvPr/>
        </p:nvSpPr>
        <p:spPr>
          <a:xfrm>
            <a:off x="10631042" y="3527344"/>
            <a:ext cx="1353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AT-02</a:t>
            </a:r>
          </a:p>
          <a:p>
            <a:r>
              <a:rPr lang="en-US" b="1" dirty="0"/>
              <a:t>ALXN2220</a:t>
            </a:r>
          </a:p>
          <a:p>
            <a:r>
              <a:rPr lang="en-US" b="1" dirty="0"/>
              <a:t>NNC6019</a:t>
            </a:r>
          </a:p>
        </p:txBody>
      </p:sp>
    </p:spTree>
    <p:extLst>
      <p:ext uri="{BB962C8B-B14F-4D97-AF65-F5344CB8AC3E}">
        <p14:creationId xmlns:p14="http://schemas.microsoft.com/office/powerpoint/2010/main" val="35710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63F3B-BB37-7B46-917A-2529342F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AT01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6F182-A69C-0863-7B77-5E4468ED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0499" cy="4351338"/>
          </a:xfrm>
        </p:spPr>
        <p:txBody>
          <a:bodyPr/>
          <a:lstStyle/>
          <a:p>
            <a:r>
              <a:rPr lang="en-US" dirty="0"/>
              <a:t>P5+14: pan amyloid peptide p5+14 binds to electronegative surfaces of GAGs and amyloid fibrils in all types of amyloid deposits</a:t>
            </a:r>
          </a:p>
          <a:p>
            <a:endParaRPr lang="en-US" dirty="0"/>
          </a:p>
          <a:p>
            <a:r>
              <a:rPr lang="en-US" dirty="0"/>
              <a:t>AT01 (</a:t>
            </a:r>
            <a:r>
              <a:rPr lang="en-US" baseline="30000" dirty="0"/>
              <a:t>124</a:t>
            </a:r>
            <a:r>
              <a:rPr lang="en-US" dirty="0"/>
              <a:t>I-evuzamitide): PET agent that accurately discriminates amyloid cardiomyopathy from controls. Moderate to strong correlations of uptake with echo and CMR variables. REVEAL trial 1</a:t>
            </a:r>
            <a:r>
              <a:rPr lang="en-US" baseline="30000" dirty="0"/>
              <a:t>st</a:t>
            </a:r>
            <a:r>
              <a:rPr lang="en-US" dirty="0"/>
              <a:t> patient randomized this week - Jan 2025.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2F2EE-E2E9-8DD6-6B52-C0409EDF3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24B05-6C33-34D4-F447-D3E92E6A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27" y="305190"/>
            <a:ext cx="2978727" cy="6003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5F76D-1D39-5B6F-4F31-AB605D29C066}"/>
              </a:ext>
            </a:extLst>
          </p:cNvPr>
          <p:cNvSpPr txBox="1"/>
          <p:nvPr/>
        </p:nvSpPr>
        <p:spPr>
          <a:xfrm>
            <a:off x="8607287" y="6370983"/>
            <a:ext cx="2746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Clerc et al. JACC Imaging 2023</a:t>
            </a:r>
          </a:p>
        </p:txBody>
      </p:sp>
    </p:spTree>
    <p:extLst>
      <p:ext uri="{BB962C8B-B14F-4D97-AF65-F5344CB8AC3E}">
        <p14:creationId xmlns:p14="http://schemas.microsoft.com/office/powerpoint/2010/main" val="366686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63F3B-BB37-7B46-917A-2529342F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AT02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6F182-A69C-0863-7B77-5E4468ED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8157" cy="4351338"/>
          </a:xfrm>
        </p:spPr>
        <p:txBody>
          <a:bodyPr>
            <a:normAutofit/>
          </a:bodyPr>
          <a:lstStyle/>
          <a:p>
            <a:r>
              <a:rPr lang="en-US" dirty="0"/>
              <a:t>P5+14 + humanized IgG1 monoclonal antibody</a:t>
            </a:r>
          </a:p>
          <a:p>
            <a:r>
              <a:rPr lang="en-US" dirty="0"/>
              <a:t>In vivo amyloid reduction from organs through macrophage-mediated phagocytosis of amyloid fibrils</a:t>
            </a:r>
          </a:p>
          <a:p>
            <a:endParaRPr lang="en-US" dirty="0"/>
          </a:p>
          <a:p>
            <a:r>
              <a:rPr lang="en-US" dirty="0"/>
              <a:t>Phase 1 trial fully enrolled</a:t>
            </a:r>
          </a:p>
          <a:p>
            <a:r>
              <a:rPr lang="en-US" dirty="0"/>
              <a:t>Phase 3 trial expected in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2F2EE-E2E9-8DD6-6B52-C0409EDF3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 SAINT LUKE’S HEALTH SYSTEM   </a:t>
            </a:r>
            <a:fld id="{B8306B4C-F40C-0043-BC6A-B534F938B98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AT-02: Pan-Amyloid Reactive Peptide-mAb Fusion Designed for Strong Binding and Phagocytosis (PAR-Peptide Technology)">
            <a:extLst>
              <a:ext uri="{FF2B5EF4-FFF2-40B4-BE49-F238E27FC236}">
                <a16:creationId xmlns:a16="http://schemas.microsoft.com/office/drawing/2014/main" id="{BC15306E-B741-D568-FDF5-1DA434719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21" y="919946"/>
            <a:ext cx="5445400" cy="53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FA10D-F765-7C41-AD26-EAA99DD2511B}"/>
              </a:ext>
            </a:extLst>
          </p:cNvPr>
          <p:cNvSpPr txBox="1"/>
          <p:nvPr/>
        </p:nvSpPr>
        <p:spPr>
          <a:xfrm>
            <a:off x="8288014" y="5768061"/>
            <a:ext cx="3152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https://attralus.com/pipeline</a:t>
            </a:r>
          </a:p>
        </p:txBody>
      </p:sp>
    </p:spTree>
    <p:extLst>
      <p:ext uri="{BB962C8B-B14F-4D97-AF65-F5344CB8AC3E}">
        <p14:creationId xmlns:p14="http://schemas.microsoft.com/office/powerpoint/2010/main" val="152335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F9D2C1-C1EB-2DF2-DFA6-B19978D4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83" y="1162272"/>
            <a:ext cx="5974598" cy="24462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975FE0-8F5D-6368-63F1-B88B6C41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ALXN2220 </a:t>
            </a:r>
            <a:r>
              <a:rPr lang="en-US" sz="3000" dirty="0"/>
              <a:t>(previously NI006)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454FA-7187-00BC-3B3E-D5286613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r>
              <a:rPr lang="en-US" dirty="0"/>
              <a:t>Recombinant human anti-ATTR IgG1 monoclonal antibody</a:t>
            </a:r>
          </a:p>
          <a:p>
            <a:r>
              <a:rPr lang="en-US" dirty="0"/>
              <a:t>Binds to linear epitope available on misfolded/aggregated TTR</a:t>
            </a:r>
          </a:p>
          <a:p>
            <a:endParaRPr lang="en-US" dirty="0"/>
          </a:p>
          <a:p>
            <a:r>
              <a:rPr lang="en-US" dirty="0"/>
              <a:t>Phase 3 trial currently enrolling</a:t>
            </a:r>
          </a:p>
          <a:p>
            <a:r>
              <a:rPr lang="en-US" dirty="0"/>
              <a:t>1000 subjects, 2:1 randomization</a:t>
            </a:r>
          </a:p>
          <a:p>
            <a:r>
              <a:rPr lang="en-US" dirty="0"/>
              <a:t>Q4 week infusion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2DA1-8A40-D87D-A003-254EAA59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2246F-D1A8-1C75-A45F-BA5A22A48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407" y="3796743"/>
            <a:ext cx="588315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8E07BD-370F-B0BC-2293-09E981BC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5235C1-042A-ECB8-59F1-2BFF4722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Consulting/Advisory Board for Pfizer, </a:t>
            </a:r>
            <a:r>
              <a:rPr lang="en-US" dirty="0" err="1"/>
              <a:t>BridgeBio</a:t>
            </a:r>
            <a:r>
              <a:rPr lang="en-US" dirty="0"/>
              <a:t>, Alnylam, AstraZeneca</a:t>
            </a:r>
          </a:p>
          <a:p>
            <a:r>
              <a:rPr lang="en-US" dirty="0"/>
              <a:t>Speaking for Pfizer, AstraZeneca, Alnylam</a:t>
            </a:r>
          </a:p>
        </p:txBody>
      </p:sp>
    </p:spTree>
    <p:extLst>
      <p:ext uri="{BB962C8B-B14F-4D97-AF65-F5344CB8AC3E}">
        <p14:creationId xmlns:p14="http://schemas.microsoft.com/office/powerpoint/2010/main" val="1513871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975FE0-8F5D-6368-63F1-B88B6C41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2087" cy="1346988"/>
          </a:xfrm>
        </p:spPr>
        <p:txBody>
          <a:bodyPr/>
          <a:lstStyle/>
          <a:p>
            <a:r>
              <a:rPr lang="en-US" dirty="0"/>
              <a:t>NNC6019 </a:t>
            </a:r>
            <a:r>
              <a:rPr lang="en-US" sz="3000" dirty="0"/>
              <a:t>(previously PRX004)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454FA-7187-00BC-3B3E-D5286613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7157"/>
            <a:ext cx="3882888" cy="4079806"/>
          </a:xfrm>
        </p:spPr>
        <p:txBody>
          <a:bodyPr>
            <a:normAutofit/>
          </a:bodyPr>
          <a:lstStyle/>
          <a:p>
            <a:r>
              <a:rPr lang="en-US" dirty="0"/>
              <a:t>Human anti-ATTR IgG1 monoclonal antibody</a:t>
            </a:r>
          </a:p>
          <a:p>
            <a:endParaRPr lang="en-US" dirty="0"/>
          </a:p>
          <a:p>
            <a:r>
              <a:rPr lang="en-US" dirty="0"/>
              <a:t>Phase 3 trial</a:t>
            </a:r>
          </a:p>
          <a:p>
            <a:r>
              <a:rPr lang="en-US" dirty="0"/>
              <a:t>Enrolling soon</a:t>
            </a:r>
          </a:p>
          <a:p>
            <a:r>
              <a:rPr lang="en-US" dirty="0"/>
              <a:t>Q4 week infusion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2DA1-8A40-D87D-A003-254EAA59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C35FB-FB54-6D86-884C-BE2829D1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318" y="1928191"/>
            <a:ext cx="7302400" cy="32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3EC2E-7C53-D53A-D719-301567DE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reversal of ATTR-CM?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13AE7-8FF8-DFD3-07CA-C47D0E871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8100" cy="4351338"/>
          </a:xfrm>
        </p:spPr>
        <p:txBody>
          <a:bodyPr/>
          <a:lstStyle/>
          <a:p>
            <a:r>
              <a:rPr lang="en-US" dirty="0"/>
              <a:t>3 of 1663 patients demonstrated clinical and imaging regression/reversal of ATTR-CM</a:t>
            </a:r>
          </a:p>
          <a:p>
            <a:r>
              <a:rPr lang="en-US" dirty="0"/>
              <a:t>Biopsies with macrophages and giant cells surrounding amyloid fibrils</a:t>
            </a:r>
          </a:p>
          <a:p>
            <a:r>
              <a:rPr lang="en-US" dirty="0"/>
              <a:t>Polyclonal IgG response to human ATTR amyloid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0EF00-6AC9-ACF3-7D46-FF988D855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363BD-98B1-9747-2E32-41E2CA206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133350"/>
            <a:ext cx="3006283" cy="665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D52A5A-5C49-1E77-E89A-9BDEF49FF75D}"/>
              </a:ext>
            </a:extLst>
          </p:cNvPr>
          <p:cNvSpPr txBox="1"/>
          <p:nvPr/>
        </p:nvSpPr>
        <p:spPr>
          <a:xfrm>
            <a:off x="6000750" y="6308209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Fonana</a:t>
            </a:r>
            <a:r>
              <a:rPr lang="en-US" dirty="0"/>
              <a:t> et al. NEJM 2023</a:t>
            </a:r>
          </a:p>
        </p:txBody>
      </p:sp>
    </p:spTree>
    <p:extLst>
      <p:ext uri="{BB962C8B-B14F-4D97-AF65-F5344CB8AC3E}">
        <p14:creationId xmlns:p14="http://schemas.microsoft.com/office/powerpoint/2010/main" val="952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E141-3605-FF66-1221-40471D936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2F4FF-B692-F604-F6E7-490489752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70B7-55F9-1FCC-D246-C5622600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6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6B116-3973-7162-B8DC-9CB4CA78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ACT-EARLY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3D3C-E28C-8F2F-1810-DFC32C86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4 study enrolling </a:t>
            </a:r>
            <a:r>
              <a:rPr lang="en-US" dirty="0" err="1"/>
              <a:t>ATTRv</a:t>
            </a:r>
            <a:r>
              <a:rPr lang="en-US" dirty="0"/>
              <a:t> patients (genotype +) without cardiac disease (phenotype –)</a:t>
            </a:r>
          </a:p>
          <a:p>
            <a:r>
              <a:rPr lang="en-US" dirty="0" err="1"/>
              <a:t>Acoramidis</a:t>
            </a:r>
            <a:r>
              <a:rPr lang="en-US" dirty="0"/>
              <a:t> vs placebo</a:t>
            </a:r>
          </a:p>
          <a:p>
            <a:r>
              <a:rPr lang="en-US" dirty="0"/>
              <a:t>Endpoint: development of cardiac or neuropathic involvement by symptoms and multimodality imaging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D8CFC-E416-343B-8308-05B95171F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6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841E-6EB1-D39E-E4CF-A6FEC0BA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Clinical Trials ATTR-CM in 2024-2025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57594-F3CF-A0CF-874A-9B456C5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  SAINT LUKE’S HEALTH SYSTEM   </a:t>
            </a:r>
            <a:fld id="{B8306B4C-F40C-0043-BC6A-B534F938B98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6E69D66-7912-C346-1951-C28788AE1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78755"/>
              </p:ext>
            </p:extLst>
          </p:nvPr>
        </p:nvGraphicFramePr>
        <p:xfrm>
          <a:off x="308113" y="1541427"/>
          <a:ext cx="11575774" cy="5212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0687">
                  <a:extLst>
                    <a:ext uri="{9D8B030D-6E8A-4147-A177-3AD203B41FA5}">
                      <a16:colId xmlns:a16="http://schemas.microsoft.com/office/drawing/2014/main" val="1619066193"/>
                    </a:ext>
                  </a:extLst>
                </a:gridCol>
                <a:gridCol w="3796748">
                  <a:extLst>
                    <a:ext uri="{9D8B030D-6E8A-4147-A177-3AD203B41FA5}">
                      <a16:colId xmlns:a16="http://schemas.microsoft.com/office/drawing/2014/main" val="2332272001"/>
                    </a:ext>
                  </a:extLst>
                </a:gridCol>
                <a:gridCol w="3071191">
                  <a:extLst>
                    <a:ext uri="{9D8B030D-6E8A-4147-A177-3AD203B41FA5}">
                      <a16:colId xmlns:a16="http://schemas.microsoft.com/office/drawing/2014/main" val="2896218545"/>
                    </a:ext>
                  </a:extLst>
                </a:gridCol>
                <a:gridCol w="3187148">
                  <a:extLst>
                    <a:ext uri="{9D8B030D-6E8A-4147-A177-3AD203B41FA5}">
                      <a16:colId xmlns:a16="http://schemas.microsoft.com/office/drawing/2014/main" val="2543265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 silencing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NTLA-2001</a:t>
                      </a:r>
                      <a:endParaRPr lang="en-US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CRISPR-Cas9 gene editing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Currently enrolling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Phase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2:1 randomization, 765 subjects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Single lifetime infusion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ALN-TTRsc04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Every 6 month silencer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Expected 2025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Phase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9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Fibril Depletion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b="1" dirty="0"/>
                        <a:t>ALXN2220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Currently enrolling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Phase 3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2:1 randomization, 1000 subjects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Q4wk infusion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AT02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Expected in 2025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Phase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NNC6019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Expected late 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Phase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Randomized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Q4wk infusion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25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Prevention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Acoramidis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Expected late 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Phase 4, to enroll genotype+ phenotype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dirty="0"/>
                        <a:t> patients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Oral therapy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0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64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90-45E4-43C0-BEC5-D142FF2D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3576C-A6EA-4230-A40C-F240484F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1B25C-1CFF-24A8-C444-20222C73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45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38E300-F1CE-417D-26A2-2D4749F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cure?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1D37D-441D-A2CF-CB2B-7967C8DA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Cancer Institute: “to heal or restore health; a treatment to restore health”</a:t>
            </a:r>
          </a:p>
          <a:p>
            <a:r>
              <a:rPr lang="en-US" dirty="0"/>
              <a:t>Cambridge dictionary: “something that makes someone who is sick healthy again”</a:t>
            </a:r>
          </a:p>
          <a:p>
            <a:r>
              <a:rPr lang="en-US" dirty="0"/>
              <a:t>Merriam-Webster: “recovery or relief from a disease”</a:t>
            </a:r>
          </a:p>
          <a:p>
            <a:r>
              <a:rPr lang="en-US" dirty="0"/>
              <a:t>Wikipedia: “a substance or procedure that ends a medical condition”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DB029-0CB9-BF29-62C1-A6A70A118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5D6858-462D-4A59-4294-47912008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3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Have we reached a “cure” with current generation therapies?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977-729D-8DFC-4B2F-C5E2A3DF9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7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and nerves">
            <a:extLst>
              <a:ext uri="{FF2B5EF4-FFF2-40B4-BE49-F238E27FC236}">
                <a16:creationId xmlns:a16="http://schemas.microsoft.com/office/drawing/2014/main" id="{AC2A5BE3-A04A-43C2-8972-13D8B7ED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50" y="5407543"/>
            <a:ext cx="2355087" cy="15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1564" y="179243"/>
            <a:ext cx="7848872" cy="7723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3600" dirty="0">
                <a:ea typeface="ＭＳ Ｐゴシック" pitchFamily="-84" charset="-128"/>
              </a:rPr>
              <a:t>2 Main Types of Systemic Amyloidosis</a:t>
            </a:r>
          </a:p>
        </p:txBody>
      </p:sp>
      <p:pic>
        <p:nvPicPr>
          <p:cNvPr id="12292" name="Picture 4" descr="L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01" y="908721"/>
            <a:ext cx="2147525" cy="15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front of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252" y="3816681"/>
            <a:ext cx="1144681" cy="1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lasma c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45" y="2039716"/>
            <a:ext cx="1007268" cy="10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Arc 17"/>
          <p:cNvSpPr>
            <a:spLocks/>
          </p:cNvSpPr>
          <p:nvPr/>
        </p:nvSpPr>
        <p:spPr bwMode="auto">
          <a:xfrm flipH="1">
            <a:off x="7384325" y="5877272"/>
            <a:ext cx="709452" cy="87100"/>
          </a:xfrm>
          <a:custGeom>
            <a:avLst/>
            <a:gdLst>
              <a:gd name="T0" fmla="*/ 2147483647 w 24149"/>
              <a:gd name="T1" fmla="*/ 2147483647 h 21956"/>
              <a:gd name="T2" fmla="*/ 2147483647 w 24149"/>
              <a:gd name="T3" fmla="*/ 0 h 21956"/>
              <a:gd name="T4" fmla="*/ 2147483647 w 24149"/>
              <a:gd name="T5" fmla="*/ 2147483647 h 21956"/>
              <a:gd name="T6" fmla="*/ 0 60000 65536"/>
              <a:gd name="T7" fmla="*/ 0 60000 65536"/>
              <a:gd name="T8" fmla="*/ 0 60000 65536"/>
              <a:gd name="T9" fmla="*/ 0 w 24149"/>
              <a:gd name="T10" fmla="*/ 0 h 21956"/>
              <a:gd name="T11" fmla="*/ 24149 w 24149"/>
              <a:gd name="T12" fmla="*/ 21956 h 21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49" h="21956" fill="none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</a:path>
              <a:path w="24149" h="21956" stroke="0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6"/>
                </a:lnTo>
                <a:lnTo>
                  <a:pt x="24149" y="2180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61126" y="2674531"/>
            <a:ext cx="12129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Wild type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Mutant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8646" y="5780782"/>
            <a:ext cx="25159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5% Other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amyloidosis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Apolipoprotein A1, AIV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hereditary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993" y="907764"/>
            <a:ext cx="2796025" cy="1012016"/>
          </a:xfrm>
          <a:prstGeom prst="rect">
            <a:avLst/>
          </a:prstGeom>
        </p:spPr>
      </p:pic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3360638" y="1628800"/>
            <a:ext cx="4549" cy="484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6" descr="plasma c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379" y="2130781"/>
            <a:ext cx="1007268" cy="10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plasma c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115" y="2252693"/>
            <a:ext cx="1007268" cy="10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17878" y="908721"/>
            <a:ext cx="1342371" cy="1257871"/>
            <a:chOff x="2779995" y="946993"/>
            <a:chExt cx="1342371" cy="1257871"/>
          </a:xfrm>
        </p:grpSpPr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3027634" y="946993"/>
              <a:ext cx="847094" cy="584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79995" y="1558533"/>
              <a:ext cx="134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Light chain </a:t>
              </a:r>
            </a:p>
            <a:p>
              <a:pPr algn="ctr"/>
              <a:r>
                <a:rPr lang="en-US" dirty="0"/>
                <a:t>amyloidosis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3534" y="908720"/>
            <a:ext cx="1469350" cy="1231106"/>
            <a:chOff x="4969534" y="908720"/>
            <a:chExt cx="1469350" cy="1231106"/>
          </a:xfrm>
        </p:grpSpPr>
        <p:sp>
          <p:nvSpPr>
            <p:cNvPr id="386067" name="Text Box 19"/>
            <p:cNvSpPr txBox="1">
              <a:spLocks noChangeArrowheads="1"/>
            </p:cNvSpPr>
            <p:nvPr/>
          </p:nvSpPr>
          <p:spPr bwMode="auto">
            <a:xfrm>
              <a:off x="4981039" y="908720"/>
              <a:ext cx="1446341" cy="584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ATTR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69534" y="1493495"/>
              <a:ext cx="1469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Transthyretin</a:t>
              </a:r>
              <a:endParaRPr lang="en-US" dirty="0"/>
            </a:p>
            <a:p>
              <a:pPr algn="ctr"/>
              <a:r>
                <a:rPr lang="en-US" dirty="0"/>
                <a:t>amyloidosis</a:t>
              </a:r>
            </a:p>
          </p:txBody>
        </p:sp>
      </p:grpSp>
      <p:grpSp>
        <p:nvGrpSpPr>
          <p:cNvPr id="44" name="Gruppo 8"/>
          <p:cNvGrpSpPr>
            <a:grpSpLocks noChangeAspect="1"/>
          </p:cNvGrpSpPr>
          <p:nvPr/>
        </p:nvGrpSpPr>
        <p:grpSpPr bwMode="auto">
          <a:xfrm>
            <a:off x="9120337" y="2287942"/>
            <a:ext cx="1002937" cy="1350199"/>
            <a:chOff x="3035030" y="826850"/>
            <a:chExt cx="3861881" cy="5204299"/>
          </a:xfrm>
        </p:grpSpPr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030" y="826850"/>
              <a:ext cx="3861881" cy="520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ttangolo 6"/>
            <p:cNvSpPr/>
            <p:nvPr/>
          </p:nvSpPr>
          <p:spPr>
            <a:xfrm>
              <a:off x="3035030" y="3240700"/>
              <a:ext cx="457804" cy="331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298" name="Line 16"/>
          <p:cNvSpPr>
            <a:spLocks noChangeShapeType="1"/>
          </p:cNvSpPr>
          <p:nvPr/>
        </p:nvSpPr>
        <p:spPr bwMode="auto">
          <a:xfrm>
            <a:off x="9621805" y="1843425"/>
            <a:ext cx="4549" cy="484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608479" y="3638983"/>
            <a:ext cx="1864080" cy="1053325"/>
            <a:chOff x="7084479" y="3638982"/>
            <a:chExt cx="1864080" cy="1053325"/>
          </a:xfrm>
        </p:grpSpPr>
        <p:pic>
          <p:nvPicPr>
            <p:cNvPr id="51" name="Picture 2" descr="http://www.pnas.org/content/109/24/9629/F1.medium.gif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697" t="7436" r="24404" b="70256"/>
            <a:stretch/>
          </p:blipFill>
          <p:spPr bwMode="auto">
            <a:xfrm>
              <a:off x="7084479" y="3638982"/>
              <a:ext cx="964927" cy="78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://www.pnas.org/content/109/24/9629/F1.medium.gif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34" t="34642" r="25548" b="43050"/>
            <a:stretch/>
          </p:blipFill>
          <p:spPr bwMode="auto">
            <a:xfrm rot="20209862">
              <a:off x="7978463" y="3964735"/>
              <a:ext cx="970096" cy="727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9621804" y="3638140"/>
            <a:ext cx="0" cy="3127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179492" y="4431816"/>
            <a:ext cx="1070373" cy="1704497"/>
            <a:chOff x="6242648" y="5064795"/>
            <a:chExt cx="1070373" cy="1704497"/>
          </a:xfrm>
        </p:grpSpPr>
        <p:pic>
          <p:nvPicPr>
            <p:cNvPr id="59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90" t="61966" r="3783" b="17304"/>
            <a:stretch/>
          </p:blipFill>
          <p:spPr bwMode="auto">
            <a:xfrm rot="4102940">
              <a:off x="6777212" y="5971254"/>
              <a:ext cx="488252" cy="58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90" t="61966" r="3783" b="17304"/>
            <a:stretch/>
          </p:blipFill>
          <p:spPr bwMode="auto">
            <a:xfrm rot="1445513" flipH="1">
              <a:off x="6254735" y="6185926"/>
              <a:ext cx="488252" cy="58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90" t="61966" r="3783" b="17304"/>
            <a:stretch/>
          </p:blipFill>
          <p:spPr bwMode="auto">
            <a:xfrm rot="15312479">
              <a:off x="6290205" y="5599061"/>
              <a:ext cx="488252" cy="58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90" t="61966" r="3783" b="17304"/>
            <a:stretch/>
          </p:blipFill>
          <p:spPr bwMode="auto">
            <a:xfrm rot="9934513" flipH="1">
              <a:off x="6293149" y="5064795"/>
              <a:ext cx="488252" cy="58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Arc 17"/>
          <p:cNvSpPr>
            <a:spLocks/>
          </p:cNvSpPr>
          <p:nvPr/>
        </p:nvSpPr>
        <p:spPr bwMode="auto">
          <a:xfrm rot="20554639" flipH="1">
            <a:off x="9015434" y="4711879"/>
            <a:ext cx="593431" cy="367055"/>
          </a:xfrm>
          <a:custGeom>
            <a:avLst/>
            <a:gdLst>
              <a:gd name="T0" fmla="*/ 2147483647 w 24149"/>
              <a:gd name="T1" fmla="*/ 2147483647 h 21956"/>
              <a:gd name="T2" fmla="*/ 2147483647 w 24149"/>
              <a:gd name="T3" fmla="*/ 0 h 21956"/>
              <a:gd name="T4" fmla="*/ 2147483647 w 24149"/>
              <a:gd name="T5" fmla="*/ 2147483647 h 21956"/>
              <a:gd name="T6" fmla="*/ 0 60000 65536"/>
              <a:gd name="T7" fmla="*/ 0 60000 65536"/>
              <a:gd name="T8" fmla="*/ 0 60000 65536"/>
              <a:gd name="T9" fmla="*/ 0 w 24149"/>
              <a:gd name="T10" fmla="*/ 0 h 21956"/>
              <a:gd name="T11" fmla="*/ 24149 w 24149"/>
              <a:gd name="T12" fmla="*/ 21956 h 21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49" h="21956" fill="none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</a:path>
              <a:path w="24149" h="21956" stroke="0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6"/>
                </a:lnTo>
                <a:lnTo>
                  <a:pt x="24149" y="2180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>
            <a:off x="3359696" y="3068961"/>
            <a:ext cx="0" cy="2460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27670" y="3334700"/>
            <a:ext cx="1740937" cy="1078753"/>
            <a:chOff x="405067" y="3257886"/>
            <a:chExt cx="1740937" cy="1078753"/>
          </a:xfrm>
        </p:grpSpPr>
        <p:grpSp>
          <p:nvGrpSpPr>
            <p:cNvPr id="87" name="Group 86"/>
            <p:cNvGrpSpPr/>
            <p:nvPr/>
          </p:nvGrpSpPr>
          <p:grpSpPr>
            <a:xfrm>
              <a:off x="405067" y="3519167"/>
              <a:ext cx="684095" cy="817472"/>
              <a:chOff x="1021174" y="2102054"/>
              <a:chExt cx="684095" cy="817472"/>
            </a:xfrm>
          </p:grpSpPr>
          <p:sp>
            <p:nvSpPr>
              <p:cNvPr id="88" name="Freeform 9"/>
              <p:cNvSpPr>
                <a:spLocks/>
              </p:cNvSpPr>
              <p:nvPr/>
            </p:nvSpPr>
            <p:spPr bwMode="auto">
              <a:xfrm rot="20238462">
                <a:off x="1150269" y="2233726"/>
                <a:ext cx="228600" cy="685800"/>
              </a:xfrm>
              <a:custGeom>
                <a:avLst/>
                <a:gdLst>
                  <a:gd name="T0" fmla="*/ 0 w 144"/>
                  <a:gd name="T1" fmla="*/ 0 h 432"/>
                  <a:gd name="T2" fmla="*/ 144 w 144"/>
                  <a:gd name="T3" fmla="*/ 144 h 432"/>
                  <a:gd name="T4" fmla="*/ 144 w 14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432"/>
                  <a:gd name="T11" fmla="*/ 144 w 14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432">
                    <a:moveTo>
                      <a:pt x="0" y="0"/>
                    </a:moveTo>
                    <a:lnTo>
                      <a:pt x="144" y="144"/>
                    </a:lnTo>
                    <a:lnTo>
                      <a:pt x="144" y="43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9" name="Line 10"/>
              <p:cNvSpPr>
                <a:spLocks noChangeShapeType="1"/>
              </p:cNvSpPr>
              <p:nvPr/>
            </p:nvSpPr>
            <p:spPr bwMode="auto">
              <a:xfrm rot="20238462">
                <a:off x="1021174" y="2351120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90" name="Freeform 12"/>
              <p:cNvSpPr>
                <a:spLocks/>
              </p:cNvSpPr>
              <p:nvPr/>
            </p:nvSpPr>
            <p:spPr bwMode="auto">
              <a:xfrm rot="20238462" flipH="1">
                <a:off x="1465160" y="2102054"/>
                <a:ext cx="228600" cy="685800"/>
              </a:xfrm>
              <a:custGeom>
                <a:avLst/>
                <a:gdLst>
                  <a:gd name="T0" fmla="*/ 0 w 144"/>
                  <a:gd name="T1" fmla="*/ 0 h 432"/>
                  <a:gd name="T2" fmla="*/ 144 w 144"/>
                  <a:gd name="T3" fmla="*/ 144 h 432"/>
                  <a:gd name="T4" fmla="*/ 144 w 14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432"/>
                  <a:gd name="T11" fmla="*/ 144 w 14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432">
                    <a:moveTo>
                      <a:pt x="0" y="0"/>
                    </a:moveTo>
                    <a:lnTo>
                      <a:pt x="144" y="144"/>
                    </a:lnTo>
                    <a:lnTo>
                      <a:pt x="144" y="43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 rot="20238462" flipH="1">
                <a:off x="1476669" y="2160654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423691" y="3257886"/>
              <a:ext cx="722313" cy="685800"/>
              <a:chOff x="2039798" y="1840773"/>
              <a:chExt cx="722313" cy="685800"/>
            </a:xfrm>
          </p:grpSpPr>
          <p:sp>
            <p:nvSpPr>
              <p:cNvPr id="105" name="Freeform 9"/>
              <p:cNvSpPr>
                <a:spLocks/>
              </p:cNvSpPr>
              <p:nvPr/>
            </p:nvSpPr>
            <p:spPr bwMode="auto">
              <a:xfrm>
                <a:off x="2115998" y="1840773"/>
                <a:ext cx="228600" cy="685800"/>
              </a:xfrm>
              <a:custGeom>
                <a:avLst/>
                <a:gdLst>
                  <a:gd name="T0" fmla="*/ 0 w 144"/>
                  <a:gd name="T1" fmla="*/ 0 h 432"/>
                  <a:gd name="T2" fmla="*/ 144 w 144"/>
                  <a:gd name="T3" fmla="*/ 144 h 432"/>
                  <a:gd name="T4" fmla="*/ 144 w 14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432"/>
                  <a:gd name="T11" fmla="*/ 144 w 14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432">
                    <a:moveTo>
                      <a:pt x="0" y="0"/>
                    </a:moveTo>
                    <a:lnTo>
                      <a:pt x="144" y="144"/>
                    </a:lnTo>
                    <a:lnTo>
                      <a:pt x="144" y="43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Line 10"/>
              <p:cNvSpPr>
                <a:spLocks noChangeShapeType="1"/>
              </p:cNvSpPr>
              <p:nvPr/>
            </p:nvSpPr>
            <p:spPr bwMode="auto">
              <a:xfrm>
                <a:off x="2039798" y="1916973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7" name="Freeform 12"/>
              <p:cNvSpPr>
                <a:spLocks/>
              </p:cNvSpPr>
              <p:nvPr/>
            </p:nvSpPr>
            <p:spPr bwMode="auto">
              <a:xfrm flipH="1">
                <a:off x="2457311" y="1840773"/>
                <a:ext cx="228600" cy="685800"/>
              </a:xfrm>
              <a:custGeom>
                <a:avLst/>
                <a:gdLst>
                  <a:gd name="T0" fmla="*/ 0 w 144"/>
                  <a:gd name="T1" fmla="*/ 0 h 432"/>
                  <a:gd name="T2" fmla="*/ 144 w 144"/>
                  <a:gd name="T3" fmla="*/ 144 h 432"/>
                  <a:gd name="T4" fmla="*/ 144 w 14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432"/>
                  <a:gd name="T11" fmla="*/ 144 w 14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432">
                    <a:moveTo>
                      <a:pt x="0" y="0"/>
                    </a:moveTo>
                    <a:lnTo>
                      <a:pt x="144" y="144"/>
                    </a:lnTo>
                    <a:lnTo>
                      <a:pt x="144" y="432"/>
                    </a:lnTo>
                  </a:path>
                </a:pathLst>
              </a:custGeom>
              <a:noFill/>
              <a:ln w="38100">
                <a:solidFill>
                  <a:schemeClr val="accent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auto">
              <a:xfrm flipH="1">
                <a:off x="2533511" y="1916973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3579303" y="4207506"/>
            <a:ext cx="143191" cy="336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16387" y="4460880"/>
            <a:ext cx="1271117" cy="1615499"/>
            <a:chOff x="1932731" y="4513439"/>
            <a:chExt cx="1271117" cy="1615499"/>
          </a:xfrm>
        </p:grpSpPr>
        <p:sp>
          <p:nvSpPr>
            <p:cNvPr id="110" name="Freeform 109"/>
            <p:cNvSpPr/>
            <p:nvPr/>
          </p:nvSpPr>
          <p:spPr>
            <a:xfrm>
              <a:off x="2345680" y="4790350"/>
              <a:ext cx="246184" cy="298245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 rot="4551872">
              <a:off x="2796837" y="4594682"/>
              <a:ext cx="313555" cy="289121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flipH="1">
              <a:off x="2391245" y="5302706"/>
              <a:ext cx="159264" cy="309791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107169" y="5005581"/>
              <a:ext cx="68920" cy="393212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770280" y="5159356"/>
              <a:ext cx="246184" cy="298245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flipH="1">
              <a:off x="1932731" y="5166376"/>
              <a:ext cx="143566" cy="291225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flipH="1">
              <a:off x="2844606" y="4672131"/>
              <a:ext cx="309344" cy="333449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674436" y="5462254"/>
              <a:ext cx="95844" cy="343010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145706" y="4977684"/>
              <a:ext cx="199974" cy="362312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016464" y="5556801"/>
              <a:ext cx="187384" cy="320471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flipH="1">
              <a:off x="2449934" y="4513439"/>
              <a:ext cx="305725" cy="292953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462289" y="5805264"/>
              <a:ext cx="189775" cy="323674"/>
            </a:xfrm>
            <a:custGeom>
              <a:avLst/>
              <a:gdLst>
                <a:gd name="connsiteX0" fmla="*/ 0 w 246184"/>
                <a:gd name="connsiteY0" fmla="*/ 0 h 298245"/>
                <a:gd name="connsiteX1" fmla="*/ 70338 w 246184"/>
                <a:gd name="connsiteY1" fmla="*/ 117230 h 298245"/>
                <a:gd name="connsiteX2" fmla="*/ 82061 w 246184"/>
                <a:gd name="connsiteY2" fmla="*/ 152400 h 298245"/>
                <a:gd name="connsiteX3" fmla="*/ 93784 w 246184"/>
                <a:gd name="connsiteY3" fmla="*/ 199292 h 298245"/>
                <a:gd name="connsiteX4" fmla="*/ 152400 w 246184"/>
                <a:gd name="connsiteY4" fmla="*/ 211015 h 298245"/>
                <a:gd name="connsiteX5" fmla="*/ 164123 w 246184"/>
                <a:gd name="connsiteY5" fmla="*/ 246184 h 298245"/>
                <a:gd name="connsiteX6" fmla="*/ 175846 w 246184"/>
                <a:gd name="connsiteY6" fmla="*/ 293076 h 298245"/>
                <a:gd name="connsiteX7" fmla="*/ 246184 w 246184"/>
                <a:gd name="connsiteY7" fmla="*/ 293076 h 2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84" h="298245">
                  <a:moveTo>
                    <a:pt x="0" y="0"/>
                  </a:moveTo>
                  <a:cubicBezTo>
                    <a:pt x="22287" y="178299"/>
                    <a:pt x="-22841" y="39579"/>
                    <a:pt x="70338" y="117230"/>
                  </a:cubicBezTo>
                  <a:cubicBezTo>
                    <a:pt x="79831" y="125141"/>
                    <a:pt x="78666" y="140518"/>
                    <a:pt x="82061" y="152400"/>
                  </a:cubicBezTo>
                  <a:cubicBezTo>
                    <a:pt x="86487" y="167892"/>
                    <a:pt x="81407" y="188978"/>
                    <a:pt x="93784" y="199292"/>
                  </a:cubicBezTo>
                  <a:cubicBezTo>
                    <a:pt x="109091" y="212048"/>
                    <a:pt x="132861" y="207107"/>
                    <a:pt x="152400" y="211015"/>
                  </a:cubicBezTo>
                  <a:cubicBezTo>
                    <a:pt x="156308" y="222738"/>
                    <a:pt x="160728" y="234302"/>
                    <a:pt x="164123" y="246184"/>
                  </a:cubicBezTo>
                  <a:cubicBezTo>
                    <a:pt x="168549" y="261676"/>
                    <a:pt x="161857" y="285082"/>
                    <a:pt x="175846" y="293076"/>
                  </a:cubicBezTo>
                  <a:cubicBezTo>
                    <a:pt x="196203" y="304708"/>
                    <a:pt x="222738" y="293076"/>
                    <a:pt x="246184" y="293076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Image result for kidney">
            <a:extLst>
              <a:ext uri="{FF2B5EF4-FFF2-40B4-BE49-F238E27FC236}">
                <a16:creationId xmlns:a16="http://schemas.microsoft.com/office/drawing/2014/main" id="{E9B1F470-8300-4B31-BECD-DC0289CB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91" y="5442189"/>
            <a:ext cx="1092747" cy="13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Arc 15"/>
          <p:cNvSpPr>
            <a:spLocks/>
          </p:cNvSpPr>
          <p:nvPr/>
        </p:nvSpPr>
        <p:spPr bwMode="auto">
          <a:xfrm>
            <a:off x="4495028" y="6000619"/>
            <a:ext cx="484916" cy="75759"/>
          </a:xfrm>
          <a:custGeom>
            <a:avLst/>
            <a:gdLst>
              <a:gd name="T0" fmla="*/ 2147483647 w 24149"/>
              <a:gd name="T1" fmla="*/ 2147483647 h 21956"/>
              <a:gd name="T2" fmla="*/ 2147483647 w 24149"/>
              <a:gd name="T3" fmla="*/ 0 h 21956"/>
              <a:gd name="T4" fmla="*/ 2147483647 w 24149"/>
              <a:gd name="T5" fmla="*/ 2147483647 h 21956"/>
              <a:gd name="T6" fmla="*/ 0 60000 65536"/>
              <a:gd name="T7" fmla="*/ 0 60000 65536"/>
              <a:gd name="T8" fmla="*/ 0 60000 65536"/>
              <a:gd name="T9" fmla="*/ 0 w 24149"/>
              <a:gd name="T10" fmla="*/ 0 h 21956"/>
              <a:gd name="T11" fmla="*/ 24149 w 24149"/>
              <a:gd name="T12" fmla="*/ 21956 h 21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49" h="21956" fill="none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</a:path>
              <a:path w="24149" h="21956" stroke="0" extrusionOk="0">
                <a:moveTo>
                  <a:pt x="24149" y="21805"/>
                </a:moveTo>
                <a:cubicBezTo>
                  <a:pt x="23303" y="21905"/>
                  <a:pt x="22451" y="21955"/>
                  <a:pt x="21600" y="21955"/>
                </a:cubicBezTo>
                <a:cubicBezTo>
                  <a:pt x="9670" y="21956"/>
                  <a:pt x="0" y="12285"/>
                  <a:pt x="0" y="356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6"/>
                </a:lnTo>
                <a:lnTo>
                  <a:pt x="24149" y="2180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4" descr="Four Leaf Clover Vector Art, Icons, and Graphics for Free Download">
            <a:extLst>
              <a:ext uri="{FF2B5EF4-FFF2-40B4-BE49-F238E27FC236}">
                <a16:creationId xmlns:a16="http://schemas.microsoft.com/office/drawing/2014/main" id="{1DE74CAF-E6DA-651A-C7F4-13B87E269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3057"/>
          <a:stretch/>
        </p:blipFill>
        <p:spPr bwMode="auto">
          <a:xfrm>
            <a:off x="8957422" y="2299265"/>
            <a:ext cx="1393621" cy="13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2" grpId="0" animBg="1"/>
      <p:bldP spid="3" grpId="0" animBg="1"/>
      <p:bldP spid="39" grpId="0" animBg="1"/>
      <p:bldP spid="12298" grpId="0" animBg="1"/>
      <p:bldP spid="57" grpId="0" animBg="1"/>
      <p:bldP spid="63" grpId="0" animBg="1"/>
      <p:bldP spid="64" grpId="0" animBg="1"/>
      <p:bldP spid="109" grpId="0" animBg="1"/>
      <p:bldP spid="122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A007C6-89DC-48C9-8351-E6E5CDB9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84"/>
          <a:stretch/>
        </p:blipFill>
        <p:spPr>
          <a:xfrm>
            <a:off x="644298" y="0"/>
            <a:ext cx="10459695" cy="5981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E5ADA-1A3A-42AE-906B-D8574E6C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57" y="6378919"/>
            <a:ext cx="3171433" cy="2653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52D40E-CC25-4E25-9EE0-8AA96B972514}"/>
              </a:ext>
            </a:extLst>
          </p:cNvPr>
          <p:cNvGrpSpPr/>
          <p:nvPr/>
        </p:nvGrpSpPr>
        <p:grpSpPr>
          <a:xfrm>
            <a:off x="3195021" y="333487"/>
            <a:ext cx="7262512" cy="3485478"/>
            <a:chOff x="3195021" y="333487"/>
            <a:chExt cx="7262512" cy="3485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E064192-75FC-4417-A5B3-294233D5D40F}"/>
                </a:ext>
              </a:extLst>
            </p:cNvPr>
            <p:cNvSpPr/>
            <p:nvPr/>
          </p:nvSpPr>
          <p:spPr>
            <a:xfrm>
              <a:off x="3195021" y="333487"/>
              <a:ext cx="7262512" cy="3485478"/>
            </a:xfrm>
            <a:custGeom>
              <a:avLst/>
              <a:gdLst>
                <a:gd name="connsiteX0" fmla="*/ 1215614 w 7262512"/>
                <a:gd name="connsiteY0" fmla="*/ 419548 h 3485478"/>
                <a:gd name="connsiteX1" fmla="*/ 1183341 w 7262512"/>
                <a:gd name="connsiteY1" fmla="*/ 505609 h 3485478"/>
                <a:gd name="connsiteX2" fmla="*/ 1172584 w 7262512"/>
                <a:gd name="connsiteY2" fmla="*/ 548640 h 3485478"/>
                <a:gd name="connsiteX3" fmla="*/ 1118795 w 7262512"/>
                <a:gd name="connsiteY3" fmla="*/ 580913 h 3485478"/>
                <a:gd name="connsiteX4" fmla="*/ 1065007 w 7262512"/>
                <a:gd name="connsiteY4" fmla="*/ 634701 h 3485478"/>
                <a:gd name="connsiteX5" fmla="*/ 1011219 w 7262512"/>
                <a:gd name="connsiteY5" fmla="*/ 688489 h 3485478"/>
                <a:gd name="connsiteX6" fmla="*/ 989704 w 7262512"/>
                <a:gd name="connsiteY6" fmla="*/ 720762 h 3485478"/>
                <a:gd name="connsiteX7" fmla="*/ 957431 w 7262512"/>
                <a:gd name="connsiteY7" fmla="*/ 731520 h 3485478"/>
                <a:gd name="connsiteX8" fmla="*/ 946673 w 7262512"/>
                <a:gd name="connsiteY8" fmla="*/ 763793 h 3485478"/>
                <a:gd name="connsiteX9" fmla="*/ 914400 w 7262512"/>
                <a:gd name="connsiteY9" fmla="*/ 774551 h 3485478"/>
                <a:gd name="connsiteX10" fmla="*/ 849854 w 7262512"/>
                <a:gd name="connsiteY10" fmla="*/ 817581 h 3485478"/>
                <a:gd name="connsiteX11" fmla="*/ 806824 w 7262512"/>
                <a:gd name="connsiteY11" fmla="*/ 839097 h 3485478"/>
                <a:gd name="connsiteX12" fmla="*/ 785308 w 7262512"/>
                <a:gd name="connsiteY12" fmla="*/ 871369 h 3485478"/>
                <a:gd name="connsiteX13" fmla="*/ 774551 w 7262512"/>
                <a:gd name="connsiteY13" fmla="*/ 903642 h 3485478"/>
                <a:gd name="connsiteX14" fmla="*/ 753035 w 7262512"/>
                <a:gd name="connsiteY14" fmla="*/ 925158 h 3485478"/>
                <a:gd name="connsiteX15" fmla="*/ 720763 w 7262512"/>
                <a:gd name="connsiteY15" fmla="*/ 989704 h 3485478"/>
                <a:gd name="connsiteX16" fmla="*/ 645459 w 7262512"/>
                <a:gd name="connsiteY16" fmla="*/ 1011219 h 3485478"/>
                <a:gd name="connsiteX17" fmla="*/ 580913 w 7262512"/>
                <a:gd name="connsiteY17" fmla="*/ 1054249 h 3485478"/>
                <a:gd name="connsiteX18" fmla="*/ 537883 w 7262512"/>
                <a:gd name="connsiteY18" fmla="*/ 1086522 h 3485478"/>
                <a:gd name="connsiteX19" fmla="*/ 419548 w 7262512"/>
                <a:gd name="connsiteY19" fmla="*/ 1118795 h 3485478"/>
                <a:gd name="connsiteX20" fmla="*/ 355003 w 7262512"/>
                <a:gd name="connsiteY20" fmla="*/ 1140311 h 3485478"/>
                <a:gd name="connsiteX21" fmla="*/ 311972 w 7262512"/>
                <a:gd name="connsiteY21" fmla="*/ 1151068 h 3485478"/>
                <a:gd name="connsiteX22" fmla="*/ 268941 w 7262512"/>
                <a:gd name="connsiteY22" fmla="*/ 1172584 h 3485478"/>
                <a:gd name="connsiteX23" fmla="*/ 247426 w 7262512"/>
                <a:gd name="connsiteY23" fmla="*/ 1204857 h 3485478"/>
                <a:gd name="connsiteX24" fmla="*/ 215153 w 7262512"/>
                <a:gd name="connsiteY24" fmla="*/ 1247887 h 3485478"/>
                <a:gd name="connsiteX25" fmla="*/ 161365 w 7262512"/>
                <a:gd name="connsiteY25" fmla="*/ 1355464 h 3485478"/>
                <a:gd name="connsiteX26" fmla="*/ 150607 w 7262512"/>
                <a:gd name="connsiteY26" fmla="*/ 1387737 h 3485478"/>
                <a:gd name="connsiteX27" fmla="*/ 129092 w 7262512"/>
                <a:gd name="connsiteY27" fmla="*/ 1473798 h 3485478"/>
                <a:gd name="connsiteX28" fmla="*/ 86061 w 7262512"/>
                <a:gd name="connsiteY28" fmla="*/ 1581374 h 3485478"/>
                <a:gd name="connsiteX29" fmla="*/ 53788 w 7262512"/>
                <a:gd name="connsiteY29" fmla="*/ 1656678 h 3485478"/>
                <a:gd name="connsiteX30" fmla="*/ 43031 w 7262512"/>
                <a:gd name="connsiteY30" fmla="*/ 1710466 h 3485478"/>
                <a:gd name="connsiteX31" fmla="*/ 32273 w 7262512"/>
                <a:gd name="connsiteY31" fmla="*/ 1742739 h 3485478"/>
                <a:gd name="connsiteX32" fmla="*/ 0 w 7262512"/>
                <a:gd name="connsiteY32" fmla="*/ 1753497 h 3485478"/>
                <a:gd name="connsiteX33" fmla="*/ 10758 w 7262512"/>
                <a:gd name="connsiteY33" fmla="*/ 1818042 h 3485478"/>
                <a:gd name="connsiteX34" fmla="*/ 32273 w 7262512"/>
                <a:gd name="connsiteY34" fmla="*/ 1893346 h 3485478"/>
                <a:gd name="connsiteX35" fmla="*/ 53788 w 7262512"/>
                <a:gd name="connsiteY35" fmla="*/ 2183802 h 3485478"/>
                <a:gd name="connsiteX36" fmla="*/ 86061 w 7262512"/>
                <a:gd name="connsiteY36" fmla="*/ 2194560 h 3485478"/>
                <a:gd name="connsiteX37" fmla="*/ 129092 w 7262512"/>
                <a:gd name="connsiteY37" fmla="*/ 2237591 h 3485478"/>
                <a:gd name="connsiteX38" fmla="*/ 161365 w 7262512"/>
                <a:gd name="connsiteY38" fmla="*/ 2269864 h 3485478"/>
                <a:gd name="connsiteX39" fmla="*/ 193638 w 7262512"/>
                <a:gd name="connsiteY39" fmla="*/ 2302137 h 3485478"/>
                <a:gd name="connsiteX40" fmla="*/ 268941 w 7262512"/>
                <a:gd name="connsiteY40" fmla="*/ 2355925 h 3485478"/>
                <a:gd name="connsiteX41" fmla="*/ 279699 w 7262512"/>
                <a:gd name="connsiteY41" fmla="*/ 2388198 h 3485478"/>
                <a:gd name="connsiteX42" fmla="*/ 344245 w 7262512"/>
                <a:gd name="connsiteY42" fmla="*/ 2452744 h 3485478"/>
                <a:gd name="connsiteX43" fmla="*/ 387275 w 7262512"/>
                <a:gd name="connsiteY43" fmla="*/ 2506532 h 3485478"/>
                <a:gd name="connsiteX44" fmla="*/ 441064 w 7262512"/>
                <a:gd name="connsiteY44" fmla="*/ 2549562 h 3485478"/>
                <a:gd name="connsiteX45" fmla="*/ 494852 w 7262512"/>
                <a:gd name="connsiteY45" fmla="*/ 2603351 h 3485478"/>
                <a:gd name="connsiteX46" fmla="*/ 548640 w 7262512"/>
                <a:gd name="connsiteY46" fmla="*/ 2667897 h 3485478"/>
                <a:gd name="connsiteX47" fmla="*/ 570155 w 7262512"/>
                <a:gd name="connsiteY47" fmla="*/ 2700169 h 3485478"/>
                <a:gd name="connsiteX48" fmla="*/ 602428 w 7262512"/>
                <a:gd name="connsiteY48" fmla="*/ 2721685 h 3485478"/>
                <a:gd name="connsiteX49" fmla="*/ 623944 w 7262512"/>
                <a:gd name="connsiteY49" fmla="*/ 2807746 h 3485478"/>
                <a:gd name="connsiteX50" fmla="*/ 645459 w 7262512"/>
                <a:gd name="connsiteY50" fmla="*/ 2840019 h 3485478"/>
                <a:gd name="connsiteX51" fmla="*/ 656217 w 7262512"/>
                <a:gd name="connsiteY51" fmla="*/ 2872292 h 3485478"/>
                <a:gd name="connsiteX52" fmla="*/ 720763 w 7262512"/>
                <a:gd name="connsiteY52" fmla="*/ 2936838 h 3485478"/>
                <a:gd name="connsiteX53" fmla="*/ 785308 w 7262512"/>
                <a:gd name="connsiteY53" fmla="*/ 2990626 h 3485478"/>
                <a:gd name="connsiteX54" fmla="*/ 817581 w 7262512"/>
                <a:gd name="connsiteY54" fmla="*/ 3001384 h 3485478"/>
                <a:gd name="connsiteX55" fmla="*/ 839097 w 7262512"/>
                <a:gd name="connsiteY55" fmla="*/ 3022899 h 3485478"/>
                <a:gd name="connsiteX56" fmla="*/ 871370 w 7262512"/>
                <a:gd name="connsiteY56" fmla="*/ 3033657 h 3485478"/>
                <a:gd name="connsiteX57" fmla="*/ 1097280 w 7262512"/>
                <a:gd name="connsiteY57" fmla="*/ 3022899 h 3485478"/>
                <a:gd name="connsiteX58" fmla="*/ 1151068 w 7262512"/>
                <a:gd name="connsiteY58" fmla="*/ 3012141 h 3485478"/>
                <a:gd name="connsiteX59" fmla="*/ 1301675 w 7262512"/>
                <a:gd name="connsiteY59" fmla="*/ 3022899 h 3485478"/>
                <a:gd name="connsiteX60" fmla="*/ 1452283 w 7262512"/>
                <a:gd name="connsiteY60" fmla="*/ 3055172 h 3485478"/>
                <a:gd name="connsiteX61" fmla="*/ 1484555 w 7262512"/>
                <a:gd name="connsiteY61" fmla="*/ 3076687 h 3485478"/>
                <a:gd name="connsiteX62" fmla="*/ 1559859 w 7262512"/>
                <a:gd name="connsiteY62" fmla="*/ 3098202 h 3485478"/>
                <a:gd name="connsiteX63" fmla="*/ 1592132 w 7262512"/>
                <a:gd name="connsiteY63" fmla="*/ 3108960 h 3485478"/>
                <a:gd name="connsiteX64" fmla="*/ 1839558 w 7262512"/>
                <a:gd name="connsiteY64" fmla="*/ 3141233 h 3485478"/>
                <a:gd name="connsiteX65" fmla="*/ 1990165 w 7262512"/>
                <a:gd name="connsiteY65" fmla="*/ 3162748 h 3485478"/>
                <a:gd name="connsiteX66" fmla="*/ 2861534 w 7262512"/>
                <a:gd name="connsiteY66" fmla="*/ 3184264 h 3485478"/>
                <a:gd name="connsiteX67" fmla="*/ 2958353 w 7262512"/>
                <a:gd name="connsiteY67" fmla="*/ 3195021 h 3485478"/>
                <a:gd name="connsiteX68" fmla="*/ 3012141 w 7262512"/>
                <a:gd name="connsiteY68" fmla="*/ 3205779 h 3485478"/>
                <a:gd name="connsiteX69" fmla="*/ 3227294 w 7262512"/>
                <a:gd name="connsiteY69" fmla="*/ 3216537 h 3485478"/>
                <a:gd name="connsiteX70" fmla="*/ 3958814 w 7262512"/>
                <a:gd name="connsiteY70" fmla="*/ 3238052 h 3485478"/>
                <a:gd name="connsiteX71" fmla="*/ 4066391 w 7262512"/>
                <a:gd name="connsiteY71" fmla="*/ 3259567 h 3485478"/>
                <a:gd name="connsiteX72" fmla="*/ 4173967 w 7262512"/>
                <a:gd name="connsiteY72" fmla="*/ 3291840 h 3485478"/>
                <a:gd name="connsiteX73" fmla="*/ 4313817 w 7262512"/>
                <a:gd name="connsiteY73" fmla="*/ 3313355 h 3485478"/>
                <a:gd name="connsiteX74" fmla="*/ 4485939 w 7262512"/>
                <a:gd name="connsiteY74" fmla="*/ 3367144 h 3485478"/>
                <a:gd name="connsiteX75" fmla="*/ 4582758 w 7262512"/>
                <a:gd name="connsiteY75" fmla="*/ 3377901 h 3485478"/>
                <a:gd name="connsiteX76" fmla="*/ 4625788 w 7262512"/>
                <a:gd name="connsiteY76" fmla="*/ 3399417 h 3485478"/>
                <a:gd name="connsiteX77" fmla="*/ 5034579 w 7262512"/>
                <a:gd name="connsiteY77" fmla="*/ 3431689 h 3485478"/>
                <a:gd name="connsiteX78" fmla="*/ 5120640 w 7262512"/>
                <a:gd name="connsiteY78" fmla="*/ 3453205 h 3485478"/>
                <a:gd name="connsiteX79" fmla="*/ 5346551 w 7262512"/>
                <a:gd name="connsiteY79" fmla="*/ 3474720 h 3485478"/>
                <a:gd name="connsiteX80" fmla="*/ 5454127 w 7262512"/>
                <a:gd name="connsiteY80" fmla="*/ 3485478 h 3485478"/>
                <a:gd name="connsiteX81" fmla="*/ 5626250 w 7262512"/>
                <a:gd name="connsiteY81" fmla="*/ 3474720 h 3485478"/>
                <a:gd name="connsiteX82" fmla="*/ 5658523 w 7262512"/>
                <a:gd name="connsiteY82" fmla="*/ 3442447 h 3485478"/>
                <a:gd name="connsiteX83" fmla="*/ 5712311 w 7262512"/>
                <a:gd name="connsiteY83" fmla="*/ 3399417 h 3485478"/>
                <a:gd name="connsiteX84" fmla="*/ 5776857 w 7262512"/>
                <a:gd name="connsiteY84" fmla="*/ 3345628 h 3485478"/>
                <a:gd name="connsiteX85" fmla="*/ 5809130 w 7262512"/>
                <a:gd name="connsiteY85" fmla="*/ 3334871 h 3485478"/>
                <a:gd name="connsiteX86" fmla="*/ 5916706 w 7262512"/>
                <a:gd name="connsiteY86" fmla="*/ 3270325 h 3485478"/>
                <a:gd name="connsiteX87" fmla="*/ 5970494 w 7262512"/>
                <a:gd name="connsiteY87" fmla="*/ 3259567 h 3485478"/>
                <a:gd name="connsiteX88" fmla="*/ 6024283 w 7262512"/>
                <a:gd name="connsiteY88" fmla="*/ 3227294 h 3485478"/>
                <a:gd name="connsiteX89" fmla="*/ 6185647 w 7262512"/>
                <a:gd name="connsiteY89" fmla="*/ 3205779 h 3485478"/>
                <a:gd name="connsiteX90" fmla="*/ 6400800 w 7262512"/>
                <a:gd name="connsiteY90" fmla="*/ 3184264 h 3485478"/>
                <a:gd name="connsiteX91" fmla="*/ 6486861 w 7262512"/>
                <a:gd name="connsiteY91" fmla="*/ 3173506 h 3485478"/>
                <a:gd name="connsiteX92" fmla="*/ 6529892 w 7262512"/>
                <a:gd name="connsiteY92" fmla="*/ 3162748 h 3485478"/>
                <a:gd name="connsiteX93" fmla="*/ 6626711 w 7262512"/>
                <a:gd name="connsiteY93" fmla="*/ 3151991 h 3485478"/>
                <a:gd name="connsiteX94" fmla="*/ 6691257 w 7262512"/>
                <a:gd name="connsiteY94" fmla="*/ 3098202 h 3485478"/>
                <a:gd name="connsiteX95" fmla="*/ 6723530 w 7262512"/>
                <a:gd name="connsiteY95" fmla="*/ 3044414 h 3485478"/>
                <a:gd name="connsiteX96" fmla="*/ 6745045 w 7262512"/>
                <a:gd name="connsiteY96" fmla="*/ 3001384 h 3485478"/>
                <a:gd name="connsiteX97" fmla="*/ 6755803 w 7262512"/>
                <a:gd name="connsiteY97" fmla="*/ 2969111 h 3485478"/>
                <a:gd name="connsiteX98" fmla="*/ 6777318 w 7262512"/>
                <a:gd name="connsiteY98" fmla="*/ 2947595 h 3485478"/>
                <a:gd name="connsiteX99" fmla="*/ 6798833 w 7262512"/>
                <a:gd name="connsiteY99" fmla="*/ 2915322 h 3485478"/>
                <a:gd name="connsiteX100" fmla="*/ 6841864 w 7262512"/>
                <a:gd name="connsiteY100" fmla="*/ 2861534 h 3485478"/>
                <a:gd name="connsiteX101" fmla="*/ 6863379 w 7262512"/>
                <a:gd name="connsiteY101" fmla="*/ 2829261 h 3485478"/>
                <a:gd name="connsiteX102" fmla="*/ 6895652 w 7262512"/>
                <a:gd name="connsiteY102" fmla="*/ 2796988 h 3485478"/>
                <a:gd name="connsiteX103" fmla="*/ 6917167 w 7262512"/>
                <a:gd name="connsiteY103" fmla="*/ 2753958 h 3485478"/>
                <a:gd name="connsiteX104" fmla="*/ 6949440 w 7262512"/>
                <a:gd name="connsiteY104" fmla="*/ 2732442 h 3485478"/>
                <a:gd name="connsiteX105" fmla="*/ 6992471 w 7262512"/>
                <a:gd name="connsiteY105" fmla="*/ 2700169 h 3485478"/>
                <a:gd name="connsiteX106" fmla="*/ 7100047 w 7262512"/>
                <a:gd name="connsiteY106" fmla="*/ 2614108 h 3485478"/>
                <a:gd name="connsiteX107" fmla="*/ 7121563 w 7262512"/>
                <a:gd name="connsiteY107" fmla="*/ 2592593 h 3485478"/>
                <a:gd name="connsiteX108" fmla="*/ 7186108 w 7262512"/>
                <a:gd name="connsiteY108" fmla="*/ 2560320 h 3485478"/>
                <a:gd name="connsiteX109" fmla="*/ 7207624 w 7262512"/>
                <a:gd name="connsiteY109" fmla="*/ 2538805 h 3485478"/>
                <a:gd name="connsiteX110" fmla="*/ 7229139 w 7262512"/>
                <a:gd name="connsiteY110" fmla="*/ 2398955 h 3485478"/>
                <a:gd name="connsiteX111" fmla="*/ 7207624 w 7262512"/>
                <a:gd name="connsiteY111" fmla="*/ 2248348 h 3485478"/>
                <a:gd name="connsiteX112" fmla="*/ 7186108 w 7262512"/>
                <a:gd name="connsiteY112" fmla="*/ 2151529 h 3485478"/>
                <a:gd name="connsiteX113" fmla="*/ 7175351 w 7262512"/>
                <a:gd name="connsiteY113" fmla="*/ 2076226 h 3485478"/>
                <a:gd name="connsiteX114" fmla="*/ 7153835 w 7262512"/>
                <a:gd name="connsiteY114" fmla="*/ 2022438 h 3485478"/>
                <a:gd name="connsiteX115" fmla="*/ 7132320 w 7262512"/>
                <a:gd name="connsiteY115" fmla="*/ 1936377 h 3485478"/>
                <a:gd name="connsiteX116" fmla="*/ 7153835 w 7262512"/>
                <a:gd name="connsiteY116" fmla="*/ 1731981 h 3485478"/>
                <a:gd name="connsiteX117" fmla="*/ 7164593 w 7262512"/>
                <a:gd name="connsiteY117" fmla="*/ 1645920 h 3485478"/>
                <a:gd name="connsiteX118" fmla="*/ 7175351 w 7262512"/>
                <a:gd name="connsiteY118" fmla="*/ 1398494 h 3485478"/>
                <a:gd name="connsiteX119" fmla="*/ 7186108 w 7262512"/>
                <a:gd name="connsiteY119" fmla="*/ 1333948 h 3485478"/>
                <a:gd name="connsiteX120" fmla="*/ 7207624 w 7262512"/>
                <a:gd name="connsiteY120" fmla="*/ 1301675 h 3485478"/>
                <a:gd name="connsiteX121" fmla="*/ 7239897 w 7262512"/>
                <a:gd name="connsiteY121" fmla="*/ 1161826 h 3485478"/>
                <a:gd name="connsiteX122" fmla="*/ 7250654 w 7262512"/>
                <a:gd name="connsiteY122" fmla="*/ 817581 h 3485478"/>
                <a:gd name="connsiteX123" fmla="*/ 7239897 w 7262512"/>
                <a:gd name="connsiteY123" fmla="*/ 753035 h 3485478"/>
                <a:gd name="connsiteX124" fmla="*/ 7207624 w 7262512"/>
                <a:gd name="connsiteY124" fmla="*/ 688489 h 3485478"/>
                <a:gd name="connsiteX125" fmla="*/ 7175351 w 7262512"/>
                <a:gd name="connsiteY125" fmla="*/ 677732 h 3485478"/>
                <a:gd name="connsiteX126" fmla="*/ 7132320 w 7262512"/>
                <a:gd name="connsiteY126" fmla="*/ 634701 h 3485478"/>
                <a:gd name="connsiteX127" fmla="*/ 7100047 w 7262512"/>
                <a:gd name="connsiteY127" fmla="*/ 602428 h 3485478"/>
                <a:gd name="connsiteX128" fmla="*/ 7078532 w 7262512"/>
                <a:gd name="connsiteY128" fmla="*/ 527125 h 3485478"/>
                <a:gd name="connsiteX129" fmla="*/ 7067774 w 7262512"/>
                <a:gd name="connsiteY129" fmla="*/ 441064 h 3485478"/>
                <a:gd name="connsiteX130" fmla="*/ 7046259 w 7262512"/>
                <a:gd name="connsiteY130" fmla="*/ 215153 h 3485478"/>
                <a:gd name="connsiteX131" fmla="*/ 7013986 w 7262512"/>
                <a:gd name="connsiteY131" fmla="*/ 193638 h 3485478"/>
                <a:gd name="connsiteX132" fmla="*/ 6960198 w 7262512"/>
                <a:gd name="connsiteY132" fmla="*/ 150607 h 3485478"/>
                <a:gd name="connsiteX133" fmla="*/ 6927925 w 7262512"/>
                <a:gd name="connsiteY133" fmla="*/ 139849 h 3485478"/>
                <a:gd name="connsiteX134" fmla="*/ 6852621 w 7262512"/>
                <a:gd name="connsiteY134" fmla="*/ 118334 h 3485478"/>
                <a:gd name="connsiteX135" fmla="*/ 6637468 w 7262512"/>
                <a:gd name="connsiteY135" fmla="*/ 129092 h 3485478"/>
                <a:gd name="connsiteX136" fmla="*/ 6594438 w 7262512"/>
                <a:gd name="connsiteY136" fmla="*/ 139849 h 3485478"/>
                <a:gd name="connsiteX137" fmla="*/ 6508377 w 7262512"/>
                <a:gd name="connsiteY137" fmla="*/ 150607 h 3485478"/>
                <a:gd name="connsiteX138" fmla="*/ 6207163 w 7262512"/>
                <a:gd name="connsiteY138" fmla="*/ 161365 h 3485478"/>
                <a:gd name="connsiteX139" fmla="*/ 5992010 w 7262512"/>
                <a:gd name="connsiteY139" fmla="*/ 172122 h 3485478"/>
                <a:gd name="connsiteX140" fmla="*/ 5938221 w 7262512"/>
                <a:gd name="connsiteY140" fmla="*/ 182880 h 3485478"/>
                <a:gd name="connsiteX141" fmla="*/ 5733826 w 7262512"/>
                <a:gd name="connsiteY141" fmla="*/ 161365 h 3485478"/>
                <a:gd name="connsiteX142" fmla="*/ 5529431 w 7262512"/>
                <a:gd name="connsiteY142" fmla="*/ 150607 h 3485478"/>
                <a:gd name="connsiteX143" fmla="*/ 5464885 w 7262512"/>
                <a:gd name="connsiteY143" fmla="*/ 139849 h 3485478"/>
                <a:gd name="connsiteX144" fmla="*/ 5432612 w 7262512"/>
                <a:gd name="connsiteY144" fmla="*/ 118334 h 3485478"/>
                <a:gd name="connsiteX145" fmla="*/ 5314278 w 7262512"/>
                <a:gd name="connsiteY145" fmla="*/ 107577 h 3485478"/>
                <a:gd name="connsiteX146" fmla="*/ 5238974 w 7262512"/>
                <a:gd name="connsiteY146" fmla="*/ 96819 h 3485478"/>
                <a:gd name="connsiteX147" fmla="*/ 5206701 w 7262512"/>
                <a:gd name="connsiteY147" fmla="*/ 86061 h 3485478"/>
                <a:gd name="connsiteX148" fmla="*/ 5152913 w 7262512"/>
                <a:gd name="connsiteY148" fmla="*/ 64546 h 3485478"/>
                <a:gd name="connsiteX149" fmla="*/ 5056094 w 7262512"/>
                <a:gd name="connsiteY149" fmla="*/ 43031 h 3485478"/>
                <a:gd name="connsiteX150" fmla="*/ 4453666 w 7262512"/>
                <a:gd name="connsiteY150" fmla="*/ 64546 h 3485478"/>
                <a:gd name="connsiteX151" fmla="*/ 4324574 w 7262512"/>
                <a:gd name="connsiteY151" fmla="*/ 86061 h 3485478"/>
                <a:gd name="connsiteX152" fmla="*/ 4227755 w 7262512"/>
                <a:gd name="connsiteY152" fmla="*/ 96819 h 3485478"/>
                <a:gd name="connsiteX153" fmla="*/ 4184725 w 7262512"/>
                <a:gd name="connsiteY153" fmla="*/ 118334 h 3485478"/>
                <a:gd name="connsiteX154" fmla="*/ 4141694 w 7262512"/>
                <a:gd name="connsiteY154" fmla="*/ 129092 h 3485478"/>
                <a:gd name="connsiteX155" fmla="*/ 4109421 w 7262512"/>
                <a:gd name="connsiteY155" fmla="*/ 150607 h 3485478"/>
                <a:gd name="connsiteX156" fmla="*/ 3926541 w 7262512"/>
                <a:gd name="connsiteY156" fmla="*/ 139849 h 3485478"/>
                <a:gd name="connsiteX157" fmla="*/ 3894268 w 7262512"/>
                <a:gd name="connsiteY157" fmla="*/ 118334 h 3485478"/>
                <a:gd name="connsiteX158" fmla="*/ 3861995 w 7262512"/>
                <a:gd name="connsiteY158" fmla="*/ 107577 h 3485478"/>
                <a:gd name="connsiteX159" fmla="*/ 3851238 w 7262512"/>
                <a:gd name="connsiteY159" fmla="*/ 32273 h 3485478"/>
                <a:gd name="connsiteX160" fmla="*/ 3808207 w 7262512"/>
                <a:gd name="connsiteY160" fmla="*/ 10758 h 3485478"/>
                <a:gd name="connsiteX161" fmla="*/ 3700631 w 7262512"/>
                <a:gd name="connsiteY161" fmla="*/ 0 h 3485478"/>
                <a:gd name="connsiteX162" fmla="*/ 3410174 w 7262512"/>
                <a:gd name="connsiteY162" fmla="*/ 10758 h 3485478"/>
                <a:gd name="connsiteX163" fmla="*/ 3313355 w 7262512"/>
                <a:gd name="connsiteY163" fmla="*/ 21515 h 3485478"/>
                <a:gd name="connsiteX164" fmla="*/ 3098203 w 7262512"/>
                <a:gd name="connsiteY164" fmla="*/ 32273 h 3485478"/>
                <a:gd name="connsiteX165" fmla="*/ 2936838 w 7262512"/>
                <a:gd name="connsiteY165" fmla="*/ 43031 h 3485478"/>
                <a:gd name="connsiteX166" fmla="*/ 2840019 w 7262512"/>
                <a:gd name="connsiteY166" fmla="*/ 75304 h 3485478"/>
                <a:gd name="connsiteX167" fmla="*/ 2710927 w 7262512"/>
                <a:gd name="connsiteY167" fmla="*/ 86061 h 3485478"/>
                <a:gd name="connsiteX168" fmla="*/ 2624866 w 7262512"/>
                <a:gd name="connsiteY168" fmla="*/ 96819 h 3485478"/>
                <a:gd name="connsiteX169" fmla="*/ 2571078 w 7262512"/>
                <a:gd name="connsiteY169" fmla="*/ 118334 h 3485478"/>
                <a:gd name="connsiteX170" fmla="*/ 2409713 w 7262512"/>
                <a:gd name="connsiteY170" fmla="*/ 139849 h 3485478"/>
                <a:gd name="connsiteX171" fmla="*/ 2043953 w 7262512"/>
                <a:gd name="connsiteY171" fmla="*/ 150607 h 3485478"/>
                <a:gd name="connsiteX172" fmla="*/ 1914861 w 7262512"/>
                <a:gd name="connsiteY172" fmla="*/ 172122 h 3485478"/>
                <a:gd name="connsiteX173" fmla="*/ 1742739 w 7262512"/>
                <a:gd name="connsiteY173" fmla="*/ 193638 h 3485478"/>
                <a:gd name="connsiteX174" fmla="*/ 1710466 w 7262512"/>
                <a:gd name="connsiteY174" fmla="*/ 204395 h 3485478"/>
                <a:gd name="connsiteX175" fmla="*/ 1656678 w 7262512"/>
                <a:gd name="connsiteY175" fmla="*/ 225911 h 3485478"/>
                <a:gd name="connsiteX176" fmla="*/ 1592132 w 7262512"/>
                <a:gd name="connsiteY176" fmla="*/ 236668 h 3485478"/>
                <a:gd name="connsiteX177" fmla="*/ 1506071 w 7262512"/>
                <a:gd name="connsiteY177" fmla="*/ 279699 h 3485478"/>
                <a:gd name="connsiteX178" fmla="*/ 1441525 w 7262512"/>
                <a:gd name="connsiteY178" fmla="*/ 301214 h 3485478"/>
                <a:gd name="connsiteX179" fmla="*/ 1398494 w 7262512"/>
                <a:gd name="connsiteY179" fmla="*/ 333487 h 3485478"/>
                <a:gd name="connsiteX180" fmla="*/ 1366221 w 7262512"/>
                <a:gd name="connsiteY180" fmla="*/ 344245 h 3485478"/>
                <a:gd name="connsiteX181" fmla="*/ 1312433 w 7262512"/>
                <a:gd name="connsiteY181" fmla="*/ 387275 h 3485478"/>
                <a:gd name="connsiteX182" fmla="*/ 1215614 w 7262512"/>
                <a:gd name="connsiteY182" fmla="*/ 419548 h 34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262512" h="3485478">
                  <a:moveTo>
                    <a:pt x="1215614" y="419548"/>
                  </a:moveTo>
                  <a:cubicBezTo>
                    <a:pt x="1194099" y="439270"/>
                    <a:pt x="1224893" y="408656"/>
                    <a:pt x="1183341" y="505609"/>
                  </a:cubicBezTo>
                  <a:cubicBezTo>
                    <a:pt x="1177517" y="519199"/>
                    <a:pt x="1182206" y="537414"/>
                    <a:pt x="1172584" y="548640"/>
                  </a:cubicBezTo>
                  <a:cubicBezTo>
                    <a:pt x="1158976" y="564516"/>
                    <a:pt x="1136725" y="570155"/>
                    <a:pt x="1118795" y="580913"/>
                  </a:cubicBezTo>
                  <a:cubicBezTo>
                    <a:pt x="1061422" y="666974"/>
                    <a:pt x="1136724" y="562984"/>
                    <a:pt x="1065007" y="634701"/>
                  </a:cubicBezTo>
                  <a:cubicBezTo>
                    <a:pt x="993290" y="706418"/>
                    <a:pt x="1097280" y="631116"/>
                    <a:pt x="1011219" y="688489"/>
                  </a:cubicBezTo>
                  <a:cubicBezTo>
                    <a:pt x="1004047" y="699247"/>
                    <a:pt x="999800" y="712685"/>
                    <a:pt x="989704" y="720762"/>
                  </a:cubicBezTo>
                  <a:cubicBezTo>
                    <a:pt x="980849" y="727846"/>
                    <a:pt x="965449" y="723502"/>
                    <a:pt x="957431" y="731520"/>
                  </a:cubicBezTo>
                  <a:cubicBezTo>
                    <a:pt x="949413" y="739538"/>
                    <a:pt x="954691" y="755775"/>
                    <a:pt x="946673" y="763793"/>
                  </a:cubicBezTo>
                  <a:cubicBezTo>
                    <a:pt x="938655" y="771811"/>
                    <a:pt x="924313" y="769044"/>
                    <a:pt x="914400" y="774551"/>
                  </a:cubicBezTo>
                  <a:cubicBezTo>
                    <a:pt x="891796" y="787109"/>
                    <a:pt x="872982" y="806016"/>
                    <a:pt x="849854" y="817581"/>
                  </a:cubicBezTo>
                  <a:lnTo>
                    <a:pt x="806824" y="839097"/>
                  </a:lnTo>
                  <a:cubicBezTo>
                    <a:pt x="799652" y="849854"/>
                    <a:pt x="791090" y="859805"/>
                    <a:pt x="785308" y="871369"/>
                  </a:cubicBezTo>
                  <a:cubicBezTo>
                    <a:pt x="780237" y="881511"/>
                    <a:pt x="780385" y="893918"/>
                    <a:pt x="774551" y="903642"/>
                  </a:cubicBezTo>
                  <a:cubicBezTo>
                    <a:pt x="769333" y="912339"/>
                    <a:pt x="760207" y="917986"/>
                    <a:pt x="753035" y="925158"/>
                  </a:cubicBezTo>
                  <a:cubicBezTo>
                    <a:pt x="745949" y="946418"/>
                    <a:pt x="739721" y="974537"/>
                    <a:pt x="720763" y="989704"/>
                  </a:cubicBezTo>
                  <a:cubicBezTo>
                    <a:pt x="713750" y="995314"/>
                    <a:pt x="648267" y="1010517"/>
                    <a:pt x="645459" y="1011219"/>
                  </a:cubicBezTo>
                  <a:cubicBezTo>
                    <a:pt x="570353" y="1086325"/>
                    <a:pt x="653568" y="1012732"/>
                    <a:pt x="580913" y="1054249"/>
                  </a:cubicBezTo>
                  <a:cubicBezTo>
                    <a:pt x="565346" y="1063144"/>
                    <a:pt x="553919" y="1078504"/>
                    <a:pt x="537883" y="1086522"/>
                  </a:cubicBezTo>
                  <a:cubicBezTo>
                    <a:pt x="485861" y="1112534"/>
                    <a:pt x="471494" y="1104628"/>
                    <a:pt x="419548" y="1118795"/>
                  </a:cubicBezTo>
                  <a:cubicBezTo>
                    <a:pt x="397668" y="1124762"/>
                    <a:pt x="376725" y="1133794"/>
                    <a:pt x="355003" y="1140311"/>
                  </a:cubicBezTo>
                  <a:cubicBezTo>
                    <a:pt x="340841" y="1144559"/>
                    <a:pt x="326316" y="1147482"/>
                    <a:pt x="311972" y="1151068"/>
                  </a:cubicBezTo>
                  <a:cubicBezTo>
                    <a:pt x="297628" y="1158240"/>
                    <a:pt x="281261" y="1162317"/>
                    <a:pt x="268941" y="1172584"/>
                  </a:cubicBezTo>
                  <a:cubicBezTo>
                    <a:pt x="259009" y="1180861"/>
                    <a:pt x="254941" y="1194336"/>
                    <a:pt x="247426" y="1204857"/>
                  </a:cubicBezTo>
                  <a:cubicBezTo>
                    <a:pt x="237005" y="1219447"/>
                    <a:pt x="225911" y="1233544"/>
                    <a:pt x="215153" y="1247887"/>
                  </a:cubicBezTo>
                  <a:cubicBezTo>
                    <a:pt x="187968" y="1329442"/>
                    <a:pt x="207245" y="1294290"/>
                    <a:pt x="161365" y="1355464"/>
                  </a:cubicBezTo>
                  <a:cubicBezTo>
                    <a:pt x="157779" y="1366222"/>
                    <a:pt x="153591" y="1376797"/>
                    <a:pt x="150607" y="1387737"/>
                  </a:cubicBezTo>
                  <a:cubicBezTo>
                    <a:pt x="142827" y="1416265"/>
                    <a:pt x="142316" y="1447350"/>
                    <a:pt x="129092" y="1473798"/>
                  </a:cubicBezTo>
                  <a:cubicBezTo>
                    <a:pt x="109969" y="1512044"/>
                    <a:pt x="94922" y="1537068"/>
                    <a:pt x="86061" y="1581374"/>
                  </a:cubicBezTo>
                  <a:cubicBezTo>
                    <a:pt x="73315" y="1645108"/>
                    <a:pt x="88233" y="1622233"/>
                    <a:pt x="53788" y="1656678"/>
                  </a:cubicBezTo>
                  <a:cubicBezTo>
                    <a:pt x="50202" y="1674607"/>
                    <a:pt x="47466" y="1692728"/>
                    <a:pt x="43031" y="1710466"/>
                  </a:cubicBezTo>
                  <a:cubicBezTo>
                    <a:pt x="40281" y="1721467"/>
                    <a:pt x="40291" y="1734721"/>
                    <a:pt x="32273" y="1742739"/>
                  </a:cubicBezTo>
                  <a:cubicBezTo>
                    <a:pt x="24255" y="1750757"/>
                    <a:pt x="10758" y="1749911"/>
                    <a:pt x="0" y="1753497"/>
                  </a:cubicBezTo>
                  <a:cubicBezTo>
                    <a:pt x="3586" y="1775012"/>
                    <a:pt x="6480" y="1796654"/>
                    <a:pt x="10758" y="1818042"/>
                  </a:cubicBezTo>
                  <a:cubicBezTo>
                    <a:pt x="17514" y="1851820"/>
                    <a:pt x="22018" y="1862581"/>
                    <a:pt x="32273" y="1893346"/>
                  </a:cubicBezTo>
                  <a:cubicBezTo>
                    <a:pt x="39445" y="1990165"/>
                    <a:pt x="36722" y="2088230"/>
                    <a:pt x="53788" y="2183802"/>
                  </a:cubicBezTo>
                  <a:cubicBezTo>
                    <a:pt x="55781" y="2194965"/>
                    <a:pt x="76834" y="2187969"/>
                    <a:pt x="86061" y="2194560"/>
                  </a:cubicBezTo>
                  <a:cubicBezTo>
                    <a:pt x="102568" y="2206350"/>
                    <a:pt x="114748" y="2223247"/>
                    <a:pt x="129092" y="2237591"/>
                  </a:cubicBezTo>
                  <a:lnTo>
                    <a:pt x="161365" y="2269864"/>
                  </a:lnTo>
                  <a:cubicBezTo>
                    <a:pt x="172123" y="2280622"/>
                    <a:pt x="180979" y="2293698"/>
                    <a:pt x="193638" y="2302137"/>
                  </a:cubicBezTo>
                  <a:cubicBezTo>
                    <a:pt x="240829" y="2333597"/>
                    <a:pt x="215568" y="2315894"/>
                    <a:pt x="268941" y="2355925"/>
                  </a:cubicBezTo>
                  <a:cubicBezTo>
                    <a:pt x="272527" y="2366683"/>
                    <a:pt x="272737" y="2379247"/>
                    <a:pt x="279699" y="2388198"/>
                  </a:cubicBezTo>
                  <a:cubicBezTo>
                    <a:pt x="298380" y="2412216"/>
                    <a:pt x="344245" y="2452744"/>
                    <a:pt x="344245" y="2452744"/>
                  </a:cubicBezTo>
                  <a:cubicBezTo>
                    <a:pt x="365188" y="2515572"/>
                    <a:pt x="338617" y="2457874"/>
                    <a:pt x="387275" y="2506532"/>
                  </a:cubicBezTo>
                  <a:cubicBezTo>
                    <a:pt x="435933" y="2555190"/>
                    <a:pt x="378237" y="2528621"/>
                    <a:pt x="441064" y="2549562"/>
                  </a:cubicBezTo>
                  <a:cubicBezTo>
                    <a:pt x="458993" y="2567492"/>
                    <a:pt x="483512" y="2580672"/>
                    <a:pt x="494852" y="2603351"/>
                  </a:cubicBezTo>
                  <a:cubicBezTo>
                    <a:pt x="522149" y="2657945"/>
                    <a:pt x="503024" y="2637485"/>
                    <a:pt x="548640" y="2667897"/>
                  </a:cubicBezTo>
                  <a:cubicBezTo>
                    <a:pt x="555812" y="2678654"/>
                    <a:pt x="561013" y="2691027"/>
                    <a:pt x="570155" y="2700169"/>
                  </a:cubicBezTo>
                  <a:cubicBezTo>
                    <a:pt x="579297" y="2709311"/>
                    <a:pt x="596646" y="2710121"/>
                    <a:pt x="602428" y="2721685"/>
                  </a:cubicBezTo>
                  <a:cubicBezTo>
                    <a:pt x="615652" y="2748133"/>
                    <a:pt x="607542" y="2783142"/>
                    <a:pt x="623944" y="2807746"/>
                  </a:cubicBezTo>
                  <a:cubicBezTo>
                    <a:pt x="631116" y="2818504"/>
                    <a:pt x="639677" y="2828455"/>
                    <a:pt x="645459" y="2840019"/>
                  </a:cubicBezTo>
                  <a:cubicBezTo>
                    <a:pt x="650530" y="2850161"/>
                    <a:pt x="649255" y="2863341"/>
                    <a:pt x="656217" y="2872292"/>
                  </a:cubicBezTo>
                  <a:cubicBezTo>
                    <a:pt x="674898" y="2896310"/>
                    <a:pt x="699248" y="2915323"/>
                    <a:pt x="720763" y="2936838"/>
                  </a:cubicBezTo>
                  <a:cubicBezTo>
                    <a:pt x="744557" y="2960632"/>
                    <a:pt x="755351" y="2975648"/>
                    <a:pt x="785308" y="2990626"/>
                  </a:cubicBezTo>
                  <a:cubicBezTo>
                    <a:pt x="795450" y="2995697"/>
                    <a:pt x="806823" y="2997798"/>
                    <a:pt x="817581" y="3001384"/>
                  </a:cubicBezTo>
                  <a:cubicBezTo>
                    <a:pt x="824753" y="3008556"/>
                    <a:pt x="830400" y="3017681"/>
                    <a:pt x="839097" y="3022899"/>
                  </a:cubicBezTo>
                  <a:cubicBezTo>
                    <a:pt x="848821" y="3028733"/>
                    <a:pt x="860030" y="3033657"/>
                    <a:pt x="871370" y="3033657"/>
                  </a:cubicBezTo>
                  <a:cubicBezTo>
                    <a:pt x="946759" y="3033657"/>
                    <a:pt x="1021977" y="3026485"/>
                    <a:pt x="1097280" y="3022899"/>
                  </a:cubicBezTo>
                  <a:cubicBezTo>
                    <a:pt x="1115209" y="3019313"/>
                    <a:pt x="1132784" y="3012141"/>
                    <a:pt x="1151068" y="3012141"/>
                  </a:cubicBezTo>
                  <a:cubicBezTo>
                    <a:pt x="1201398" y="3012141"/>
                    <a:pt x="1251733" y="3016656"/>
                    <a:pt x="1301675" y="3022899"/>
                  </a:cubicBezTo>
                  <a:cubicBezTo>
                    <a:pt x="1350512" y="3029004"/>
                    <a:pt x="1403385" y="3042947"/>
                    <a:pt x="1452283" y="3055172"/>
                  </a:cubicBezTo>
                  <a:cubicBezTo>
                    <a:pt x="1463040" y="3062344"/>
                    <a:pt x="1472991" y="3070905"/>
                    <a:pt x="1484555" y="3076687"/>
                  </a:cubicBezTo>
                  <a:cubicBezTo>
                    <a:pt x="1501755" y="3085287"/>
                    <a:pt x="1543768" y="3093605"/>
                    <a:pt x="1559859" y="3098202"/>
                  </a:cubicBezTo>
                  <a:cubicBezTo>
                    <a:pt x="1570762" y="3101317"/>
                    <a:pt x="1580924" y="3107236"/>
                    <a:pt x="1592132" y="3108960"/>
                  </a:cubicBezTo>
                  <a:cubicBezTo>
                    <a:pt x="1674339" y="3121607"/>
                    <a:pt x="1839558" y="3141233"/>
                    <a:pt x="1839558" y="3141233"/>
                  </a:cubicBezTo>
                  <a:cubicBezTo>
                    <a:pt x="1902057" y="3156858"/>
                    <a:pt x="1905641" y="3159961"/>
                    <a:pt x="1990165" y="3162748"/>
                  </a:cubicBezTo>
                  <a:lnTo>
                    <a:pt x="2861534" y="3184264"/>
                  </a:lnTo>
                  <a:cubicBezTo>
                    <a:pt x="2893807" y="3187850"/>
                    <a:pt x="2926208" y="3190429"/>
                    <a:pt x="2958353" y="3195021"/>
                  </a:cubicBezTo>
                  <a:cubicBezTo>
                    <a:pt x="2976454" y="3197607"/>
                    <a:pt x="2993915" y="3204321"/>
                    <a:pt x="3012141" y="3205779"/>
                  </a:cubicBezTo>
                  <a:cubicBezTo>
                    <a:pt x="3083720" y="3211505"/>
                    <a:pt x="3155528" y="3214090"/>
                    <a:pt x="3227294" y="3216537"/>
                  </a:cubicBezTo>
                  <a:lnTo>
                    <a:pt x="3958814" y="3238052"/>
                  </a:lnTo>
                  <a:cubicBezTo>
                    <a:pt x="3994673" y="3245224"/>
                    <a:pt x="4030914" y="3250698"/>
                    <a:pt x="4066391" y="3259567"/>
                  </a:cubicBezTo>
                  <a:cubicBezTo>
                    <a:pt x="4102711" y="3268647"/>
                    <a:pt x="4137384" y="3283887"/>
                    <a:pt x="4173967" y="3291840"/>
                  </a:cubicBezTo>
                  <a:cubicBezTo>
                    <a:pt x="4220056" y="3301859"/>
                    <a:pt x="4267200" y="3306183"/>
                    <a:pt x="4313817" y="3313355"/>
                  </a:cubicBezTo>
                  <a:cubicBezTo>
                    <a:pt x="4340604" y="3322284"/>
                    <a:pt x="4450673" y="3360532"/>
                    <a:pt x="4485939" y="3367144"/>
                  </a:cubicBezTo>
                  <a:cubicBezTo>
                    <a:pt x="4517854" y="3373128"/>
                    <a:pt x="4550485" y="3374315"/>
                    <a:pt x="4582758" y="3377901"/>
                  </a:cubicBezTo>
                  <a:cubicBezTo>
                    <a:pt x="4597101" y="3385073"/>
                    <a:pt x="4609864" y="3397521"/>
                    <a:pt x="4625788" y="3399417"/>
                  </a:cubicBezTo>
                  <a:cubicBezTo>
                    <a:pt x="4761517" y="3415575"/>
                    <a:pt x="5034579" y="3431689"/>
                    <a:pt x="5034579" y="3431689"/>
                  </a:cubicBezTo>
                  <a:cubicBezTo>
                    <a:pt x="5063266" y="3438861"/>
                    <a:pt x="5091644" y="3447406"/>
                    <a:pt x="5120640" y="3453205"/>
                  </a:cubicBezTo>
                  <a:cubicBezTo>
                    <a:pt x="5193513" y="3467780"/>
                    <a:pt x="5274377" y="3468705"/>
                    <a:pt x="5346551" y="3474720"/>
                  </a:cubicBezTo>
                  <a:cubicBezTo>
                    <a:pt x="5382464" y="3477713"/>
                    <a:pt x="5418268" y="3481892"/>
                    <a:pt x="5454127" y="3485478"/>
                  </a:cubicBezTo>
                  <a:cubicBezTo>
                    <a:pt x="5511501" y="3481892"/>
                    <a:pt x="5569997" y="3486563"/>
                    <a:pt x="5626250" y="3474720"/>
                  </a:cubicBezTo>
                  <a:cubicBezTo>
                    <a:pt x="5641137" y="3471586"/>
                    <a:pt x="5647074" y="3452465"/>
                    <a:pt x="5658523" y="3442447"/>
                  </a:cubicBezTo>
                  <a:cubicBezTo>
                    <a:pt x="5675803" y="3427327"/>
                    <a:pt x="5694878" y="3414360"/>
                    <a:pt x="5712311" y="3399417"/>
                  </a:cubicBezTo>
                  <a:cubicBezTo>
                    <a:pt x="5745522" y="3370950"/>
                    <a:pt x="5727448" y="3373861"/>
                    <a:pt x="5776857" y="3345628"/>
                  </a:cubicBezTo>
                  <a:cubicBezTo>
                    <a:pt x="5786702" y="3340002"/>
                    <a:pt x="5798372" y="3338457"/>
                    <a:pt x="5809130" y="3334871"/>
                  </a:cubicBezTo>
                  <a:cubicBezTo>
                    <a:pt x="5833686" y="3318500"/>
                    <a:pt x="5883623" y="3281353"/>
                    <a:pt x="5916706" y="3270325"/>
                  </a:cubicBezTo>
                  <a:cubicBezTo>
                    <a:pt x="5934052" y="3264543"/>
                    <a:pt x="5952565" y="3263153"/>
                    <a:pt x="5970494" y="3259567"/>
                  </a:cubicBezTo>
                  <a:cubicBezTo>
                    <a:pt x="5988424" y="3248809"/>
                    <a:pt x="6004447" y="3233906"/>
                    <a:pt x="6024283" y="3227294"/>
                  </a:cubicBezTo>
                  <a:cubicBezTo>
                    <a:pt x="6032986" y="3224393"/>
                    <a:pt x="6182994" y="3206063"/>
                    <a:pt x="6185647" y="3205779"/>
                  </a:cubicBezTo>
                  <a:lnTo>
                    <a:pt x="6400800" y="3184264"/>
                  </a:lnTo>
                  <a:cubicBezTo>
                    <a:pt x="6429546" y="3181184"/>
                    <a:pt x="6458344" y="3178259"/>
                    <a:pt x="6486861" y="3173506"/>
                  </a:cubicBezTo>
                  <a:cubicBezTo>
                    <a:pt x="6501445" y="3171075"/>
                    <a:pt x="6515279" y="3164996"/>
                    <a:pt x="6529892" y="3162748"/>
                  </a:cubicBezTo>
                  <a:cubicBezTo>
                    <a:pt x="6561986" y="3157811"/>
                    <a:pt x="6594438" y="3155577"/>
                    <a:pt x="6626711" y="3151991"/>
                  </a:cubicBezTo>
                  <a:cubicBezTo>
                    <a:pt x="6633895" y="3146603"/>
                    <a:pt x="6681932" y="3113744"/>
                    <a:pt x="6691257" y="3098202"/>
                  </a:cubicBezTo>
                  <a:cubicBezTo>
                    <a:pt x="6733150" y="3028379"/>
                    <a:pt x="6669015" y="3098927"/>
                    <a:pt x="6723530" y="3044414"/>
                  </a:cubicBezTo>
                  <a:cubicBezTo>
                    <a:pt x="6730702" y="3030071"/>
                    <a:pt x="6738728" y="3016124"/>
                    <a:pt x="6745045" y="3001384"/>
                  </a:cubicBezTo>
                  <a:cubicBezTo>
                    <a:pt x="6749512" y="2990961"/>
                    <a:pt x="6749969" y="2978835"/>
                    <a:pt x="6755803" y="2969111"/>
                  </a:cubicBezTo>
                  <a:cubicBezTo>
                    <a:pt x="6761021" y="2960414"/>
                    <a:pt x="6770982" y="2955515"/>
                    <a:pt x="6777318" y="2947595"/>
                  </a:cubicBezTo>
                  <a:cubicBezTo>
                    <a:pt x="6785395" y="2937499"/>
                    <a:pt x="6791076" y="2925665"/>
                    <a:pt x="6798833" y="2915322"/>
                  </a:cubicBezTo>
                  <a:cubicBezTo>
                    <a:pt x="6812610" y="2896953"/>
                    <a:pt x="6828087" y="2879903"/>
                    <a:pt x="6841864" y="2861534"/>
                  </a:cubicBezTo>
                  <a:cubicBezTo>
                    <a:pt x="6849621" y="2851191"/>
                    <a:pt x="6855102" y="2839193"/>
                    <a:pt x="6863379" y="2829261"/>
                  </a:cubicBezTo>
                  <a:cubicBezTo>
                    <a:pt x="6873118" y="2817574"/>
                    <a:pt x="6886809" y="2809368"/>
                    <a:pt x="6895652" y="2796988"/>
                  </a:cubicBezTo>
                  <a:cubicBezTo>
                    <a:pt x="6904973" y="2783939"/>
                    <a:pt x="6906901" y="2766277"/>
                    <a:pt x="6917167" y="2753958"/>
                  </a:cubicBezTo>
                  <a:cubicBezTo>
                    <a:pt x="6925444" y="2744025"/>
                    <a:pt x="6938919" y="2739957"/>
                    <a:pt x="6949440" y="2732442"/>
                  </a:cubicBezTo>
                  <a:cubicBezTo>
                    <a:pt x="6964030" y="2722021"/>
                    <a:pt x="6979070" y="2712081"/>
                    <a:pt x="6992471" y="2700169"/>
                  </a:cubicBezTo>
                  <a:cubicBezTo>
                    <a:pt x="7164627" y="2547142"/>
                    <a:pt x="6939100" y="2729069"/>
                    <a:pt x="7100047" y="2614108"/>
                  </a:cubicBezTo>
                  <a:cubicBezTo>
                    <a:pt x="7108300" y="2608213"/>
                    <a:pt x="7113643" y="2598929"/>
                    <a:pt x="7121563" y="2592593"/>
                  </a:cubicBezTo>
                  <a:cubicBezTo>
                    <a:pt x="7151355" y="2568760"/>
                    <a:pt x="7152020" y="2571683"/>
                    <a:pt x="7186108" y="2560320"/>
                  </a:cubicBezTo>
                  <a:cubicBezTo>
                    <a:pt x="7193280" y="2553148"/>
                    <a:pt x="7204063" y="2548302"/>
                    <a:pt x="7207624" y="2538805"/>
                  </a:cubicBezTo>
                  <a:cubicBezTo>
                    <a:pt x="7211067" y="2529625"/>
                    <a:pt x="7228645" y="2402415"/>
                    <a:pt x="7229139" y="2398955"/>
                  </a:cubicBezTo>
                  <a:cubicBezTo>
                    <a:pt x="7221967" y="2348753"/>
                    <a:pt x="7215533" y="2298439"/>
                    <a:pt x="7207624" y="2248348"/>
                  </a:cubicBezTo>
                  <a:cubicBezTo>
                    <a:pt x="7181997" y="2086045"/>
                    <a:pt x="7210979" y="2288323"/>
                    <a:pt x="7186108" y="2151529"/>
                  </a:cubicBezTo>
                  <a:cubicBezTo>
                    <a:pt x="7181572" y="2126582"/>
                    <a:pt x="7181501" y="2100825"/>
                    <a:pt x="7175351" y="2076226"/>
                  </a:cubicBezTo>
                  <a:cubicBezTo>
                    <a:pt x="7170667" y="2057492"/>
                    <a:pt x="7160615" y="2040519"/>
                    <a:pt x="7153835" y="2022438"/>
                  </a:cubicBezTo>
                  <a:cubicBezTo>
                    <a:pt x="7139661" y="1984640"/>
                    <a:pt x="7141490" y="1982224"/>
                    <a:pt x="7132320" y="1936377"/>
                  </a:cubicBezTo>
                  <a:cubicBezTo>
                    <a:pt x="7139492" y="1868245"/>
                    <a:pt x="7146270" y="1800070"/>
                    <a:pt x="7153835" y="1731981"/>
                  </a:cubicBezTo>
                  <a:cubicBezTo>
                    <a:pt x="7157028" y="1703248"/>
                    <a:pt x="7162732" y="1674770"/>
                    <a:pt x="7164593" y="1645920"/>
                  </a:cubicBezTo>
                  <a:cubicBezTo>
                    <a:pt x="7169908" y="1563538"/>
                    <a:pt x="7169671" y="1480852"/>
                    <a:pt x="7175351" y="1398494"/>
                  </a:cubicBezTo>
                  <a:cubicBezTo>
                    <a:pt x="7176852" y="1376734"/>
                    <a:pt x="7179210" y="1354641"/>
                    <a:pt x="7186108" y="1333948"/>
                  </a:cubicBezTo>
                  <a:cubicBezTo>
                    <a:pt x="7190197" y="1321682"/>
                    <a:pt x="7200452" y="1312433"/>
                    <a:pt x="7207624" y="1301675"/>
                  </a:cubicBezTo>
                  <a:cubicBezTo>
                    <a:pt x="7231363" y="1182980"/>
                    <a:pt x="7217575" y="1228791"/>
                    <a:pt x="7239897" y="1161826"/>
                  </a:cubicBezTo>
                  <a:cubicBezTo>
                    <a:pt x="7267193" y="970753"/>
                    <a:pt x="7268510" y="1031857"/>
                    <a:pt x="7250654" y="817581"/>
                  </a:cubicBezTo>
                  <a:cubicBezTo>
                    <a:pt x="7248843" y="795844"/>
                    <a:pt x="7244175" y="774424"/>
                    <a:pt x="7239897" y="753035"/>
                  </a:cubicBezTo>
                  <a:cubicBezTo>
                    <a:pt x="7233921" y="723153"/>
                    <a:pt x="7234625" y="704690"/>
                    <a:pt x="7207624" y="688489"/>
                  </a:cubicBezTo>
                  <a:cubicBezTo>
                    <a:pt x="7197900" y="682655"/>
                    <a:pt x="7186109" y="681318"/>
                    <a:pt x="7175351" y="677732"/>
                  </a:cubicBezTo>
                  <a:lnTo>
                    <a:pt x="7132320" y="634701"/>
                  </a:lnTo>
                  <a:lnTo>
                    <a:pt x="7100047" y="602428"/>
                  </a:lnTo>
                  <a:cubicBezTo>
                    <a:pt x="7091523" y="576854"/>
                    <a:pt x="7083034" y="554134"/>
                    <a:pt x="7078532" y="527125"/>
                  </a:cubicBezTo>
                  <a:cubicBezTo>
                    <a:pt x="7073779" y="498608"/>
                    <a:pt x="7070749" y="469821"/>
                    <a:pt x="7067774" y="441064"/>
                  </a:cubicBezTo>
                  <a:cubicBezTo>
                    <a:pt x="7059990" y="365821"/>
                    <a:pt x="7062328" y="289071"/>
                    <a:pt x="7046259" y="215153"/>
                  </a:cubicBezTo>
                  <a:cubicBezTo>
                    <a:pt x="7043513" y="202519"/>
                    <a:pt x="7024082" y="201715"/>
                    <a:pt x="7013986" y="193638"/>
                  </a:cubicBezTo>
                  <a:cubicBezTo>
                    <a:pt x="6980630" y="166952"/>
                    <a:pt x="7004351" y="172684"/>
                    <a:pt x="6960198" y="150607"/>
                  </a:cubicBezTo>
                  <a:cubicBezTo>
                    <a:pt x="6950056" y="145536"/>
                    <a:pt x="6938786" y="143107"/>
                    <a:pt x="6927925" y="139849"/>
                  </a:cubicBezTo>
                  <a:cubicBezTo>
                    <a:pt x="6902920" y="132348"/>
                    <a:pt x="6877722" y="125506"/>
                    <a:pt x="6852621" y="118334"/>
                  </a:cubicBezTo>
                  <a:cubicBezTo>
                    <a:pt x="6780903" y="121920"/>
                    <a:pt x="6709027" y="123129"/>
                    <a:pt x="6637468" y="129092"/>
                  </a:cubicBezTo>
                  <a:cubicBezTo>
                    <a:pt x="6622734" y="130320"/>
                    <a:pt x="6609022" y="137418"/>
                    <a:pt x="6594438" y="139849"/>
                  </a:cubicBezTo>
                  <a:cubicBezTo>
                    <a:pt x="6565921" y="144602"/>
                    <a:pt x="6537064" y="147021"/>
                    <a:pt x="6508377" y="150607"/>
                  </a:cubicBezTo>
                  <a:cubicBezTo>
                    <a:pt x="6346042" y="196987"/>
                    <a:pt x="6501145" y="161365"/>
                    <a:pt x="6207163" y="161365"/>
                  </a:cubicBezTo>
                  <a:cubicBezTo>
                    <a:pt x="6135356" y="161365"/>
                    <a:pt x="6063728" y="168536"/>
                    <a:pt x="5992010" y="172122"/>
                  </a:cubicBezTo>
                  <a:cubicBezTo>
                    <a:pt x="5974080" y="175708"/>
                    <a:pt x="5956506" y="182880"/>
                    <a:pt x="5938221" y="182880"/>
                  </a:cubicBezTo>
                  <a:cubicBezTo>
                    <a:pt x="5778802" y="182880"/>
                    <a:pt x="5854847" y="170674"/>
                    <a:pt x="5733826" y="161365"/>
                  </a:cubicBezTo>
                  <a:cubicBezTo>
                    <a:pt x="5665801" y="156132"/>
                    <a:pt x="5597563" y="154193"/>
                    <a:pt x="5529431" y="150607"/>
                  </a:cubicBezTo>
                  <a:cubicBezTo>
                    <a:pt x="5507916" y="147021"/>
                    <a:pt x="5485578" y="146747"/>
                    <a:pt x="5464885" y="139849"/>
                  </a:cubicBezTo>
                  <a:cubicBezTo>
                    <a:pt x="5452619" y="135760"/>
                    <a:pt x="5445254" y="121043"/>
                    <a:pt x="5432612" y="118334"/>
                  </a:cubicBezTo>
                  <a:cubicBezTo>
                    <a:pt x="5393884" y="110035"/>
                    <a:pt x="5353643" y="111951"/>
                    <a:pt x="5314278" y="107577"/>
                  </a:cubicBezTo>
                  <a:cubicBezTo>
                    <a:pt x="5289077" y="104777"/>
                    <a:pt x="5264075" y="100405"/>
                    <a:pt x="5238974" y="96819"/>
                  </a:cubicBezTo>
                  <a:cubicBezTo>
                    <a:pt x="5228216" y="93233"/>
                    <a:pt x="5217319" y="90043"/>
                    <a:pt x="5206701" y="86061"/>
                  </a:cubicBezTo>
                  <a:cubicBezTo>
                    <a:pt x="5188620" y="79281"/>
                    <a:pt x="5171232" y="70653"/>
                    <a:pt x="5152913" y="64546"/>
                  </a:cubicBezTo>
                  <a:cubicBezTo>
                    <a:pt x="5130116" y="56947"/>
                    <a:pt x="5077421" y="47296"/>
                    <a:pt x="5056094" y="43031"/>
                  </a:cubicBezTo>
                  <a:lnTo>
                    <a:pt x="4453666" y="64546"/>
                  </a:lnTo>
                  <a:cubicBezTo>
                    <a:pt x="4154055" y="78374"/>
                    <a:pt x="4454534" y="64401"/>
                    <a:pt x="4324574" y="86061"/>
                  </a:cubicBezTo>
                  <a:cubicBezTo>
                    <a:pt x="4292544" y="91399"/>
                    <a:pt x="4260028" y="93233"/>
                    <a:pt x="4227755" y="96819"/>
                  </a:cubicBezTo>
                  <a:cubicBezTo>
                    <a:pt x="4213412" y="103991"/>
                    <a:pt x="4199740" y="112703"/>
                    <a:pt x="4184725" y="118334"/>
                  </a:cubicBezTo>
                  <a:cubicBezTo>
                    <a:pt x="4170881" y="123525"/>
                    <a:pt x="4155284" y="123268"/>
                    <a:pt x="4141694" y="129092"/>
                  </a:cubicBezTo>
                  <a:cubicBezTo>
                    <a:pt x="4129810" y="134185"/>
                    <a:pt x="4120179" y="143435"/>
                    <a:pt x="4109421" y="150607"/>
                  </a:cubicBezTo>
                  <a:cubicBezTo>
                    <a:pt x="4048461" y="147021"/>
                    <a:pt x="3986931" y="148907"/>
                    <a:pt x="3926541" y="139849"/>
                  </a:cubicBezTo>
                  <a:cubicBezTo>
                    <a:pt x="3913755" y="137931"/>
                    <a:pt x="3905832" y="124116"/>
                    <a:pt x="3894268" y="118334"/>
                  </a:cubicBezTo>
                  <a:cubicBezTo>
                    <a:pt x="3884126" y="113263"/>
                    <a:pt x="3872753" y="111163"/>
                    <a:pt x="3861995" y="107577"/>
                  </a:cubicBezTo>
                  <a:cubicBezTo>
                    <a:pt x="3858409" y="82476"/>
                    <a:pt x="3863552" y="54438"/>
                    <a:pt x="3851238" y="32273"/>
                  </a:cubicBezTo>
                  <a:cubicBezTo>
                    <a:pt x="3843450" y="18254"/>
                    <a:pt x="3823888" y="14118"/>
                    <a:pt x="3808207" y="10758"/>
                  </a:cubicBezTo>
                  <a:cubicBezTo>
                    <a:pt x="3772969" y="3207"/>
                    <a:pt x="3736490" y="3586"/>
                    <a:pt x="3700631" y="0"/>
                  </a:cubicBezTo>
                  <a:lnTo>
                    <a:pt x="3410174" y="10758"/>
                  </a:lnTo>
                  <a:cubicBezTo>
                    <a:pt x="3377752" y="12559"/>
                    <a:pt x="3345750" y="19281"/>
                    <a:pt x="3313355" y="21515"/>
                  </a:cubicBezTo>
                  <a:cubicBezTo>
                    <a:pt x="3241718" y="26455"/>
                    <a:pt x="3169893" y="28176"/>
                    <a:pt x="3098203" y="32273"/>
                  </a:cubicBezTo>
                  <a:lnTo>
                    <a:pt x="2936838" y="43031"/>
                  </a:lnTo>
                  <a:cubicBezTo>
                    <a:pt x="2905993" y="55369"/>
                    <a:pt x="2873707" y="71093"/>
                    <a:pt x="2840019" y="75304"/>
                  </a:cubicBezTo>
                  <a:cubicBezTo>
                    <a:pt x="2797173" y="80660"/>
                    <a:pt x="2753893" y="81765"/>
                    <a:pt x="2710927" y="86061"/>
                  </a:cubicBezTo>
                  <a:cubicBezTo>
                    <a:pt x="2682160" y="88938"/>
                    <a:pt x="2653553" y="93233"/>
                    <a:pt x="2624866" y="96819"/>
                  </a:cubicBezTo>
                  <a:cubicBezTo>
                    <a:pt x="2606937" y="103991"/>
                    <a:pt x="2589574" y="112785"/>
                    <a:pt x="2571078" y="118334"/>
                  </a:cubicBezTo>
                  <a:cubicBezTo>
                    <a:pt x="2530636" y="130467"/>
                    <a:pt x="2439530" y="138494"/>
                    <a:pt x="2409713" y="139849"/>
                  </a:cubicBezTo>
                  <a:cubicBezTo>
                    <a:pt x="2287866" y="145387"/>
                    <a:pt x="2165873" y="147021"/>
                    <a:pt x="2043953" y="150607"/>
                  </a:cubicBezTo>
                  <a:cubicBezTo>
                    <a:pt x="2000922" y="157779"/>
                    <a:pt x="1958047" y="165953"/>
                    <a:pt x="1914861" y="172122"/>
                  </a:cubicBezTo>
                  <a:cubicBezTo>
                    <a:pt x="1857622" y="180299"/>
                    <a:pt x="1742739" y="193638"/>
                    <a:pt x="1742739" y="193638"/>
                  </a:cubicBezTo>
                  <a:cubicBezTo>
                    <a:pt x="1731981" y="197224"/>
                    <a:pt x="1721084" y="200413"/>
                    <a:pt x="1710466" y="204395"/>
                  </a:cubicBezTo>
                  <a:cubicBezTo>
                    <a:pt x="1692385" y="211175"/>
                    <a:pt x="1675308" y="220830"/>
                    <a:pt x="1656678" y="225911"/>
                  </a:cubicBezTo>
                  <a:cubicBezTo>
                    <a:pt x="1635635" y="231650"/>
                    <a:pt x="1613647" y="233082"/>
                    <a:pt x="1592132" y="236668"/>
                  </a:cubicBezTo>
                  <a:cubicBezTo>
                    <a:pt x="1498684" y="267818"/>
                    <a:pt x="1645807" y="216183"/>
                    <a:pt x="1506071" y="279699"/>
                  </a:cubicBezTo>
                  <a:cubicBezTo>
                    <a:pt x="1485425" y="289084"/>
                    <a:pt x="1441525" y="301214"/>
                    <a:pt x="1441525" y="301214"/>
                  </a:cubicBezTo>
                  <a:cubicBezTo>
                    <a:pt x="1427181" y="311972"/>
                    <a:pt x="1414061" y="324591"/>
                    <a:pt x="1398494" y="333487"/>
                  </a:cubicBezTo>
                  <a:cubicBezTo>
                    <a:pt x="1388648" y="339113"/>
                    <a:pt x="1375837" y="338235"/>
                    <a:pt x="1366221" y="344245"/>
                  </a:cubicBezTo>
                  <a:cubicBezTo>
                    <a:pt x="1346750" y="356414"/>
                    <a:pt x="1331904" y="375106"/>
                    <a:pt x="1312433" y="387275"/>
                  </a:cubicBezTo>
                  <a:cubicBezTo>
                    <a:pt x="1237955" y="433824"/>
                    <a:pt x="1237129" y="399826"/>
                    <a:pt x="1215614" y="4195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D0915-E135-447F-9ACB-04F8839A00C5}"/>
                </a:ext>
              </a:extLst>
            </p:cNvPr>
            <p:cNvSpPr/>
            <p:nvPr/>
          </p:nvSpPr>
          <p:spPr>
            <a:xfrm>
              <a:off x="6422315" y="355003"/>
              <a:ext cx="1990165" cy="398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E061632-84A9-425A-AA6B-EFBA8A80612E}"/>
              </a:ext>
            </a:extLst>
          </p:cNvPr>
          <p:cNvSpPr/>
          <p:nvPr/>
        </p:nvSpPr>
        <p:spPr>
          <a:xfrm>
            <a:off x="3281082" y="4582758"/>
            <a:ext cx="1398494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9C97C-D2F3-460F-B96D-C256A3378172}"/>
              </a:ext>
            </a:extLst>
          </p:cNvPr>
          <p:cNvSpPr/>
          <p:nvPr/>
        </p:nvSpPr>
        <p:spPr>
          <a:xfrm>
            <a:off x="7702475" y="4475181"/>
            <a:ext cx="1635163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C1F0E2-FE5E-4027-9081-C68AC06D2569}"/>
              </a:ext>
            </a:extLst>
          </p:cNvPr>
          <p:cNvCxnSpPr/>
          <p:nvPr/>
        </p:nvCxnSpPr>
        <p:spPr>
          <a:xfrm>
            <a:off x="3345634" y="5152909"/>
            <a:ext cx="118872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E7D06-AA94-41C8-9109-B92B747E61FC}"/>
              </a:ext>
            </a:extLst>
          </p:cNvPr>
          <p:cNvCxnSpPr/>
          <p:nvPr/>
        </p:nvCxnSpPr>
        <p:spPr>
          <a:xfrm>
            <a:off x="7895857" y="5145654"/>
            <a:ext cx="1371600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5891CE-9B29-4012-AF77-FC2E41F87272}"/>
              </a:ext>
            </a:extLst>
          </p:cNvPr>
          <p:cNvSpPr txBox="1"/>
          <p:nvPr/>
        </p:nvSpPr>
        <p:spPr>
          <a:xfrm>
            <a:off x="4377261" y="341154"/>
            <a:ext cx="18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Liver Cell</a:t>
            </a:r>
            <a:endParaRPr lang="en-US" sz="3200" dirty="0"/>
          </a:p>
        </p:txBody>
      </p:sp>
      <p:pic>
        <p:nvPicPr>
          <p:cNvPr id="1026" name="Picture 2" descr="What types of mutation are there? | Facts | yourgenome.org">
            <a:extLst>
              <a:ext uri="{FF2B5EF4-FFF2-40B4-BE49-F238E27FC236}">
                <a16:creationId xmlns:a16="http://schemas.microsoft.com/office/drawing/2014/main" id="{2F985995-F61C-4509-820D-3DDCD6F0B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/>
          <a:stretch/>
        </p:blipFill>
        <p:spPr bwMode="auto">
          <a:xfrm>
            <a:off x="5500770" y="1423509"/>
            <a:ext cx="5590637" cy="26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3BDA4165-F183-4920-8AAA-F64DC0C6C564}"/>
              </a:ext>
            </a:extLst>
          </p:cNvPr>
          <p:cNvCxnSpPr>
            <a:stCxn id="4" idx="14"/>
          </p:cNvCxnSpPr>
          <p:nvPr/>
        </p:nvCxnSpPr>
        <p:spPr>
          <a:xfrm>
            <a:off x="3948056" y="1258645"/>
            <a:ext cx="1484618" cy="1309064"/>
          </a:xfrm>
          <a:prstGeom prst="bentConnector5">
            <a:avLst>
              <a:gd name="adj1" fmla="val 15398"/>
              <a:gd name="adj2" fmla="val 99450"/>
              <a:gd name="adj3" fmla="val 154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4C2BB3-DACC-47D1-945A-12D8D55FEFF7}"/>
              </a:ext>
            </a:extLst>
          </p:cNvPr>
          <p:cNvSpPr txBox="1"/>
          <p:nvPr/>
        </p:nvSpPr>
        <p:spPr>
          <a:xfrm>
            <a:off x="5278193" y="1313129"/>
            <a:ext cx="746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latin typeface="Candara Light" panose="020E0502030303020204" pitchFamily="34" charset="0"/>
              </a:rPr>
              <a:t>{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8D68F-3B63-49DD-B31C-DA6FDEECF3F6}"/>
              </a:ext>
            </a:extLst>
          </p:cNvPr>
          <p:cNvSpPr txBox="1"/>
          <p:nvPr/>
        </p:nvSpPr>
        <p:spPr>
          <a:xfrm>
            <a:off x="6040243" y="1205553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Wild type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899DB85E-65EC-A9FF-5068-D62E62878C87}"/>
              </a:ext>
            </a:extLst>
          </p:cNvPr>
          <p:cNvSpPr/>
          <p:nvPr/>
        </p:nvSpPr>
        <p:spPr>
          <a:xfrm>
            <a:off x="3602181" y="4876802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0359F-90FB-C232-B4B7-749727A6DA95}"/>
              </a:ext>
            </a:extLst>
          </p:cNvPr>
          <p:cNvSpPr txBox="1"/>
          <p:nvPr/>
        </p:nvSpPr>
        <p:spPr>
          <a:xfrm>
            <a:off x="3286732" y="5449459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Stabilizers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EE4CBDF-F269-C12F-15C9-AB8C659CD3DE}"/>
              </a:ext>
            </a:extLst>
          </p:cNvPr>
          <p:cNvSpPr/>
          <p:nvPr/>
        </p:nvSpPr>
        <p:spPr>
          <a:xfrm>
            <a:off x="2409871" y="2544188"/>
            <a:ext cx="526473" cy="563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BCC7-26DB-9333-FD46-500B66CCC4F7}"/>
              </a:ext>
            </a:extLst>
          </p:cNvPr>
          <p:cNvSpPr txBox="1"/>
          <p:nvPr/>
        </p:nvSpPr>
        <p:spPr>
          <a:xfrm>
            <a:off x="2913836" y="2459817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Silencers</a:t>
            </a:r>
          </a:p>
        </p:txBody>
      </p:sp>
    </p:spTree>
    <p:extLst>
      <p:ext uri="{BB962C8B-B14F-4D97-AF65-F5344CB8AC3E}">
        <p14:creationId xmlns:p14="http://schemas.microsoft.com/office/powerpoint/2010/main" val="27259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272B-20B1-81A4-B9C5-E576FA71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82"/>
            <a:ext cx="10515600" cy="792466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Time to All-Cause Mortality</a:t>
            </a:r>
          </a:p>
        </p:txBody>
      </p:sp>
      <p:sp>
        <p:nvSpPr>
          <p:cNvPr id="638" name="Rectangle 91">
            <a:extLst>
              <a:ext uri="{FF2B5EF4-FFF2-40B4-BE49-F238E27FC236}">
                <a16:creationId xmlns:a16="http://schemas.microsoft.com/office/drawing/2014/main" id="{23062130-144C-6437-7FB0-929D6FC9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3734665"/>
            <a:ext cx="18915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HELIOS-B (Placebo)</a:t>
            </a:r>
          </a:p>
        </p:txBody>
      </p:sp>
      <p:sp>
        <p:nvSpPr>
          <p:cNvPr id="645" name="Rectangle 98">
            <a:extLst>
              <a:ext uri="{FF2B5EF4-FFF2-40B4-BE49-F238E27FC236}">
                <a16:creationId xmlns:a16="http://schemas.microsoft.com/office/drawing/2014/main" id="{2D990C61-ECA0-2E16-E21A-F44C845F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3450247"/>
            <a:ext cx="201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HELIOS-B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Vutrisiran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53" name="Line 106">
            <a:extLst>
              <a:ext uri="{FF2B5EF4-FFF2-40B4-BE49-F238E27FC236}">
                <a16:creationId xmlns:a16="http://schemas.microsoft.com/office/drawing/2014/main" id="{11D1B56E-F99A-699C-B51C-6EAFA5654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3890240"/>
            <a:ext cx="434975" cy="0"/>
          </a:xfrm>
          <a:prstGeom prst="line">
            <a:avLst/>
          </a:prstGeom>
          <a:noFill/>
          <a:ln w="26988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0" name="Line 113">
            <a:extLst>
              <a:ext uri="{FF2B5EF4-FFF2-40B4-BE49-F238E27FC236}">
                <a16:creationId xmlns:a16="http://schemas.microsoft.com/office/drawing/2014/main" id="{F52079B2-4682-C34F-2CE7-F529F688F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3591332"/>
            <a:ext cx="434975" cy="0"/>
          </a:xfrm>
          <a:prstGeom prst="line">
            <a:avLst/>
          </a:prstGeom>
          <a:noFill/>
          <a:ln w="26988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1" name="Line 114">
            <a:extLst>
              <a:ext uri="{FF2B5EF4-FFF2-40B4-BE49-F238E27FC236}">
                <a16:creationId xmlns:a16="http://schemas.microsoft.com/office/drawing/2014/main" id="{033D857A-8904-016C-8550-3B44123EC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4588118"/>
            <a:ext cx="434975" cy="0"/>
          </a:xfrm>
          <a:prstGeom prst="line">
            <a:avLst/>
          </a:prstGeom>
          <a:noFill/>
          <a:ln w="26988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2" name="Line 115">
            <a:extLst>
              <a:ext uri="{FF2B5EF4-FFF2-40B4-BE49-F238E27FC236}">
                <a16:creationId xmlns:a16="http://schemas.microsoft.com/office/drawing/2014/main" id="{B2B99CDD-5507-2FC1-BFCA-C48437DA1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4274313"/>
            <a:ext cx="434975" cy="0"/>
          </a:xfrm>
          <a:prstGeom prst="line">
            <a:avLst/>
          </a:prstGeom>
          <a:noFill/>
          <a:ln w="26988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4" name="Rectangle 117">
            <a:extLst>
              <a:ext uri="{FF2B5EF4-FFF2-40B4-BE49-F238E27FC236}">
                <a16:creationId xmlns:a16="http://schemas.microsoft.com/office/drawing/2014/main" id="{22C21EA1-2CD6-1150-E950-64DD1DF5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120528"/>
            <a:ext cx="23299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Acoramidis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73" name="Rectangle 126">
            <a:extLst>
              <a:ext uri="{FF2B5EF4-FFF2-40B4-BE49-F238E27FC236}">
                <a16:creationId xmlns:a16="http://schemas.microsoft.com/office/drawing/2014/main" id="{D7EE147B-DD0B-A24C-F110-C33AC032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424605"/>
            <a:ext cx="20558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(Placebo)</a:t>
            </a:r>
          </a:p>
        </p:txBody>
      </p:sp>
      <p:sp>
        <p:nvSpPr>
          <p:cNvPr id="682" name="Line 135">
            <a:extLst>
              <a:ext uri="{FF2B5EF4-FFF2-40B4-BE49-F238E27FC236}">
                <a16:creationId xmlns:a16="http://schemas.microsoft.com/office/drawing/2014/main" id="{6A8CBC09-EADC-C4E0-7FA6-4E4BA4F65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5253838"/>
            <a:ext cx="434975" cy="0"/>
          </a:xfrm>
          <a:prstGeom prst="line">
            <a:avLst/>
          </a:prstGeom>
          <a:noFill/>
          <a:ln w="26988">
            <a:solidFill>
              <a:srgbClr val="CC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3" name="Line 136">
            <a:extLst>
              <a:ext uri="{FF2B5EF4-FFF2-40B4-BE49-F238E27FC236}">
                <a16:creationId xmlns:a16="http://schemas.microsoft.com/office/drawing/2014/main" id="{E5803F52-4287-FDA5-7E88-15D9BF5A6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4969217"/>
            <a:ext cx="434975" cy="0"/>
          </a:xfrm>
          <a:prstGeom prst="line">
            <a:avLst/>
          </a:prstGeom>
          <a:noFill/>
          <a:ln w="2698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4" name="Rectangle 137">
            <a:extLst>
              <a:ext uri="{FF2B5EF4-FFF2-40B4-BE49-F238E27FC236}">
                <a16:creationId xmlns:a16="http://schemas.microsoft.com/office/drawing/2014/main" id="{02ADAAD0-D435-0E9D-351F-1F058DB4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810467"/>
            <a:ext cx="2053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ATTR-ACT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Tafamidis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94" name="Rectangle 147">
            <a:extLst>
              <a:ext uri="{FF2B5EF4-FFF2-40B4-BE49-F238E27FC236}">
                <a16:creationId xmlns:a16="http://schemas.microsoft.com/office/drawing/2014/main" id="{B08E8950-D1B5-DA84-76DE-5B707B42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095088"/>
            <a:ext cx="19270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ATTR-ACT (Placebo)</a:t>
            </a:r>
          </a:p>
        </p:txBody>
      </p: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EB5C4395-516D-93A8-21B6-B5CBA5BB3C19}"/>
              </a:ext>
            </a:extLst>
          </p:cNvPr>
          <p:cNvGrpSpPr/>
          <p:nvPr/>
        </p:nvGrpSpPr>
        <p:grpSpPr>
          <a:xfrm>
            <a:off x="792460" y="1136310"/>
            <a:ext cx="10581563" cy="5184374"/>
            <a:chOff x="792460" y="1457325"/>
            <a:chExt cx="10581563" cy="5184374"/>
          </a:xfrm>
        </p:grpSpPr>
        <p:sp>
          <p:nvSpPr>
            <p:cNvPr id="577" name="Rectangle 30">
              <a:extLst>
                <a:ext uri="{FF2B5EF4-FFF2-40B4-BE49-F238E27FC236}">
                  <a16:creationId xmlns:a16="http://schemas.microsoft.com/office/drawing/2014/main" id="{DD00DD2A-B8F4-BD8B-2517-D34898C6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883" y="6333922"/>
              <a:ext cx="30266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Follow-up Time (Months)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8" name="Rectangle 41">
              <a:extLst>
                <a:ext uri="{FF2B5EF4-FFF2-40B4-BE49-F238E27FC236}">
                  <a16:creationId xmlns:a16="http://schemas.microsoft.com/office/drawing/2014/main" id="{8F2D4919-F33F-EFB9-EB52-10C03E8E3B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24315" y="3430204"/>
              <a:ext cx="27413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Survival Probability, %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" name="Rectangle 67">
              <a:extLst>
                <a:ext uri="{FF2B5EF4-FFF2-40B4-BE49-F238E27FC236}">
                  <a16:creationId xmlns:a16="http://schemas.microsoft.com/office/drawing/2014/main" id="{E2055F71-29F1-6684-1ABE-060C9C68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5" y="6010275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5" name="Rectangle 68">
              <a:extLst>
                <a:ext uri="{FF2B5EF4-FFF2-40B4-BE49-F238E27FC236}">
                  <a16:creationId xmlns:a16="http://schemas.microsoft.com/office/drawing/2014/main" id="{933611F7-8BBE-B7DC-4EDF-13F9795E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5638" y="6010275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" name="Rectangle 69">
              <a:extLst>
                <a:ext uri="{FF2B5EF4-FFF2-40B4-BE49-F238E27FC236}">
                  <a16:creationId xmlns:a16="http://schemas.microsoft.com/office/drawing/2014/main" id="{48A2DC06-2F9C-CB06-1DDD-00CDA0D1F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" name="Rectangle 70">
              <a:extLst>
                <a:ext uri="{FF2B5EF4-FFF2-40B4-BE49-F238E27FC236}">
                  <a16:creationId xmlns:a16="http://schemas.microsoft.com/office/drawing/2014/main" id="{72C85EF4-5676-BD88-51BD-DDEBBE33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8" name="Rectangle 71">
              <a:extLst>
                <a:ext uri="{FF2B5EF4-FFF2-40B4-BE49-F238E27FC236}">
                  <a16:creationId xmlns:a16="http://schemas.microsoft.com/office/drawing/2014/main" id="{F2CC9255-0625-5923-2B70-3724E4C1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9" name="Rectangle 72">
              <a:extLst>
                <a:ext uri="{FF2B5EF4-FFF2-40B4-BE49-F238E27FC236}">
                  <a16:creationId xmlns:a16="http://schemas.microsoft.com/office/drawing/2014/main" id="{3276F38F-E46C-CEDD-D86B-CB601CBE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5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0" name="Rectangle 73">
              <a:extLst>
                <a:ext uri="{FF2B5EF4-FFF2-40B4-BE49-F238E27FC236}">
                  <a16:creationId xmlns:a16="http://schemas.microsoft.com/office/drawing/2014/main" id="{A69476C3-245F-C27A-39F9-2C3F174D5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7188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1" name="Rectangle 74">
              <a:extLst>
                <a:ext uri="{FF2B5EF4-FFF2-40B4-BE49-F238E27FC236}">
                  <a16:creationId xmlns:a16="http://schemas.microsoft.com/office/drawing/2014/main" id="{2F12CCCA-772E-AC80-FB36-9487EBB2F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2738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2" name="Rectangle 75">
              <a:extLst>
                <a:ext uri="{FF2B5EF4-FFF2-40B4-BE49-F238E27FC236}">
                  <a16:creationId xmlns:a16="http://schemas.microsoft.com/office/drawing/2014/main" id="{4B1CE735-DAE7-DDB6-97D4-041DDC3A1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688" y="6010275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0" name="Rectangle 83">
              <a:extLst>
                <a:ext uri="{FF2B5EF4-FFF2-40B4-BE49-F238E27FC236}">
                  <a16:creationId xmlns:a16="http://schemas.microsoft.com/office/drawing/2014/main" id="{77836D83-1716-6C4B-72B8-1722B6D5B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331" y="1457325"/>
              <a:ext cx="428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1" name="Rectangle 84">
              <a:extLst>
                <a:ext uri="{FF2B5EF4-FFF2-40B4-BE49-F238E27FC236}">
                  <a16:creationId xmlns:a16="http://schemas.microsoft.com/office/drawing/2014/main" id="{EB7031CE-B013-D60A-1FB9-0D56D5B45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997" y="2265363"/>
              <a:ext cx="2853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2" name="Rectangle 85">
              <a:extLst>
                <a:ext uri="{FF2B5EF4-FFF2-40B4-BE49-F238E27FC236}">
                  <a16:creationId xmlns:a16="http://schemas.microsoft.com/office/drawing/2014/main" id="{F1786B37-DCD8-497E-7281-DC56DD7E1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997" y="3078163"/>
              <a:ext cx="2853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3" name="Rectangle 86">
              <a:extLst>
                <a:ext uri="{FF2B5EF4-FFF2-40B4-BE49-F238E27FC236}">
                  <a16:creationId xmlns:a16="http://schemas.microsoft.com/office/drawing/2014/main" id="{73E4AD14-D33F-2014-E8A6-061D138AE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997" y="3890963"/>
              <a:ext cx="2853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4" name="Rectangle 87">
              <a:extLst>
                <a:ext uri="{FF2B5EF4-FFF2-40B4-BE49-F238E27FC236}">
                  <a16:creationId xmlns:a16="http://schemas.microsoft.com/office/drawing/2014/main" id="{7BA23662-22CB-2CDF-9D22-D11E56BC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997" y="4703763"/>
              <a:ext cx="2853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5" name="Rectangle 88">
              <a:extLst>
                <a:ext uri="{FF2B5EF4-FFF2-40B4-BE49-F238E27FC236}">
                  <a16:creationId xmlns:a16="http://schemas.microsoft.com/office/drawing/2014/main" id="{91039660-D699-6D13-EC7F-721F64977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997" y="5511800"/>
              <a:ext cx="2853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86FC96E0-155F-706C-E248-C5D1923F15CA}"/>
                </a:ext>
              </a:extLst>
            </p:cNvPr>
            <p:cNvGrpSpPr/>
            <p:nvPr/>
          </p:nvGrpSpPr>
          <p:grpSpPr>
            <a:xfrm>
              <a:off x="1604963" y="1601788"/>
              <a:ext cx="9639299" cy="4389438"/>
              <a:chOff x="1604963" y="1601788"/>
              <a:chExt cx="9639299" cy="4389438"/>
            </a:xfrm>
          </p:grpSpPr>
          <p:sp>
            <p:nvSpPr>
              <p:cNvPr id="599" name="Line 52">
                <a:extLst>
                  <a:ext uri="{FF2B5EF4-FFF2-40B4-BE49-F238E27FC236}">
                    <a16:creationId xmlns:a16="http://schemas.microsoft.com/office/drawing/2014/main" id="{56462FD6-989D-291D-C853-9E0C13051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01800" y="5881688"/>
                <a:ext cx="9542462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Line 53">
                <a:extLst>
                  <a:ext uri="{FF2B5EF4-FFF2-40B4-BE49-F238E27FC236}">
                    <a16:creationId xmlns:a16="http://schemas.microsoft.com/office/drawing/2014/main" id="{A78AB033-C660-98D3-9719-6DB213E10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413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1" name="Line 54">
                <a:extLst>
                  <a:ext uri="{FF2B5EF4-FFF2-40B4-BE49-F238E27FC236}">
                    <a16:creationId xmlns:a16="http://schemas.microsoft.com/office/drawing/2014/main" id="{226B0B0B-0B2B-A589-D30C-3CCB3EB43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188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Line 55">
                <a:extLst>
                  <a:ext uri="{FF2B5EF4-FFF2-40B4-BE49-F238E27FC236}">
                    <a16:creationId xmlns:a16="http://schemas.microsoft.com/office/drawing/2014/main" id="{1FC96696-5279-22A5-3126-66DCE02D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138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Line 56">
                <a:extLst>
                  <a:ext uri="{FF2B5EF4-FFF2-40B4-BE49-F238E27FC236}">
                    <a16:creationId xmlns:a16="http://schemas.microsoft.com/office/drawing/2014/main" id="{7D8B0009-0DDE-7D00-04FE-ECC30224E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1913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Line 57">
                <a:extLst>
                  <a:ext uri="{FF2B5EF4-FFF2-40B4-BE49-F238E27FC236}">
                    <a16:creationId xmlns:a16="http://schemas.microsoft.com/office/drawing/2014/main" id="{75A637E4-C3B7-8A29-46F7-E5880517C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3100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5" name="Line 58">
                <a:extLst>
                  <a:ext uri="{FF2B5EF4-FFF2-40B4-BE49-F238E27FC236}">
                    <a16:creationId xmlns:a16="http://schemas.microsoft.com/office/drawing/2014/main" id="{1E803ECF-D8C4-533E-ED2C-66757D17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0638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Line 59">
                <a:extLst>
                  <a:ext uri="{FF2B5EF4-FFF2-40B4-BE49-F238E27FC236}">
                    <a16:creationId xmlns:a16="http://schemas.microsoft.com/office/drawing/2014/main" id="{40393242-A2AB-7948-2ADD-AC351648C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1825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Line 60">
                <a:extLst>
                  <a:ext uri="{FF2B5EF4-FFF2-40B4-BE49-F238E27FC236}">
                    <a16:creationId xmlns:a16="http://schemas.microsoft.com/office/drawing/2014/main" id="{8AE4FA4E-8FB7-1C0D-7121-7DBDEC512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0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Line 61">
                <a:extLst>
                  <a:ext uri="{FF2B5EF4-FFF2-40B4-BE49-F238E27FC236}">
                    <a16:creationId xmlns:a16="http://schemas.microsoft.com/office/drawing/2014/main" id="{E844C823-76F8-D0B7-8E39-DEFD29249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0550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Line 62">
                <a:extLst>
                  <a:ext uri="{FF2B5EF4-FFF2-40B4-BE49-F238E27FC236}">
                    <a16:creationId xmlns:a16="http://schemas.microsoft.com/office/drawing/2014/main" id="{31737503-B386-90A5-A234-245FAE3C3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3325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Line 63">
                <a:extLst>
                  <a:ext uri="{FF2B5EF4-FFF2-40B4-BE49-F238E27FC236}">
                    <a16:creationId xmlns:a16="http://schemas.microsoft.com/office/drawing/2014/main" id="{C0ADFA9D-AA8C-9D39-0D72-6D6B4F387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9275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Line 64">
                <a:extLst>
                  <a:ext uri="{FF2B5EF4-FFF2-40B4-BE49-F238E27FC236}">
                    <a16:creationId xmlns:a16="http://schemas.microsoft.com/office/drawing/2014/main" id="{EBCCF3EA-CAE5-1085-DBEB-ACFC18EA4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4825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Line 65">
                <a:extLst>
                  <a:ext uri="{FF2B5EF4-FFF2-40B4-BE49-F238E27FC236}">
                    <a16:creationId xmlns:a16="http://schemas.microsoft.com/office/drawing/2014/main" id="{B478DA31-4BD6-79D2-F73E-C1D24350E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23550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Line 66">
                <a:extLst>
                  <a:ext uri="{FF2B5EF4-FFF2-40B4-BE49-F238E27FC236}">
                    <a16:creationId xmlns:a16="http://schemas.microsoft.com/office/drawing/2014/main" id="{FBFE81AC-A1C7-EE0E-155D-0DB3D8558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34738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3" name="Line 76">
                <a:extLst>
                  <a:ext uri="{FF2B5EF4-FFF2-40B4-BE49-F238E27FC236}">
                    <a16:creationId xmlns:a16="http://schemas.microsoft.com/office/drawing/2014/main" id="{832303DC-E2B7-F8F5-4AE7-7F0080F21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6563" y="1601788"/>
                <a:ext cx="0" cy="427990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Line 77">
                <a:extLst>
                  <a:ext uri="{FF2B5EF4-FFF2-40B4-BE49-F238E27FC236}">
                    <a16:creationId xmlns:a16="http://schemas.microsoft.com/office/drawing/2014/main" id="{533D7C54-7D51-5CDB-85D2-99A620B17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1601788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Line 78">
                <a:extLst>
                  <a:ext uri="{FF2B5EF4-FFF2-40B4-BE49-F238E27FC236}">
                    <a16:creationId xmlns:a16="http://schemas.microsoft.com/office/drawing/2014/main" id="{31CC18B4-C25F-642E-1DA1-3FC795E61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2414588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Line 79">
                <a:extLst>
                  <a:ext uri="{FF2B5EF4-FFF2-40B4-BE49-F238E27FC236}">
                    <a16:creationId xmlns:a16="http://schemas.microsoft.com/office/drawing/2014/main" id="{66147C28-9ACC-E4C0-EFC0-5A4BC1B1E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3227388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Line 80">
                <a:extLst>
                  <a:ext uri="{FF2B5EF4-FFF2-40B4-BE49-F238E27FC236}">
                    <a16:creationId xmlns:a16="http://schemas.microsoft.com/office/drawing/2014/main" id="{92A90620-B485-51D4-E4AE-211AE6DCB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4037013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Line 81">
                <a:extLst>
                  <a:ext uri="{FF2B5EF4-FFF2-40B4-BE49-F238E27FC236}">
                    <a16:creationId xmlns:a16="http://schemas.microsoft.com/office/drawing/2014/main" id="{8F3EB134-ACC4-0D33-EBCF-5DCC60D75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4849813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Line 82">
                <a:extLst>
                  <a:ext uri="{FF2B5EF4-FFF2-40B4-BE49-F238E27FC236}">
                    <a16:creationId xmlns:a16="http://schemas.microsoft.com/office/drawing/2014/main" id="{E6176FEE-E4EE-7DB8-3EE0-9569BE086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4963" y="5662613"/>
                <a:ext cx="101600" cy="0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Line 89">
                <a:extLst>
                  <a:ext uri="{FF2B5EF4-FFF2-40B4-BE49-F238E27FC236}">
                    <a16:creationId xmlns:a16="http://schemas.microsoft.com/office/drawing/2014/main" id="{49EA69E9-1B71-F37A-AAF3-FC3960F31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2050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Line 90">
                <a:extLst>
                  <a:ext uri="{FF2B5EF4-FFF2-40B4-BE49-F238E27FC236}">
                    <a16:creationId xmlns:a16="http://schemas.microsoft.com/office/drawing/2014/main" id="{0CCAA501-7BE5-0A1E-800A-8217A5C03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10775" y="5881688"/>
                <a:ext cx="0" cy="109538"/>
              </a:xfrm>
              <a:prstGeom prst="line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DDB8B5F3-0750-FFAF-48B0-44A10F7C3519}"/>
                </a:ext>
              </a:extLst>
            </p:cNvPr>
            <p:cNvGrpSpPr/>
            <p:nvPr/>
          </p:nvGrpSpPr>
          <p:grpSpPr>
            <a:xfrm>
              <a:off x="9879854" y="5388399"/>
              <a:ext cx="1341553" cy="309563"/>
              <a:chOff x="9879854" y="5388399"/>
              <a:chExt cx="1341553" cy="309563"/>
            </a:xfrm>
          </p:grpSpPr>
          <p:sp>
            <p:nvSpPr>
              <p:cNvPr id="208" name="Rectangle 463">
                <a:extLst>
                  <a:ext uri="{FF2B5EF4-FFF2-40B4-BE49-F238E27FC236}">
                    <a16:creationId xmlns:a16="http://schemas.microsoft.com/office/drawing/2014/main" id="{4E937B34-0018-9D7F-1F37-AD584A7D3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5242" y="5410015"/>
                <a:ext cx="9489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censored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467">
                <a:extLst>
                  <a:ext uri="{FF2B5EF4-FFF2-40B4-BE49-F238E27FC236}">
                    <a16:creationId xmlns:a16="http://schemas.microsoft.com/office/drawing/2014/main" id="{DBC77B70-C882-0550-6CB4-B2A547516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9854" y="5388399"/>
                <a:ext cx="1341553" cy="309563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Line 468">
                <a:extLst>
                  <a:ext uri="{FF2B5EF4-FFF2-40B4-BE49-F238E27FC236}">
                    <a16:creationId xmlns:a16="http://schemas.microsoft.com/office/drawing/2014/main" id="{734652EA-0A9A-CBDF-62AC-58D36EB4E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6180" y="5479884"/>
                <a:ext cx="0" cy="146050"/>
              </a:xfrm>
              <a:prstGeom prst="line">
                <a:avLst/>
              </a:prstGeom>
              <a:noFill/>
              <a:ln w="9525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Line 469">
                <a:extLst>
                  <a:ext uri="{FF2B5EF4-FFF2-40B4-BE49-F238E27FC236}">
                    <a16:creationId xmlns:a16="http://schemas.microsoft.com/office/drawing/2014/main" id="{8B4EFF71-B40D-7E90-7CEA-BB31E006B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37917" y="5552909"/>
                <a:ext cx="133350" cy="0"/>
              </a:xfrm>
              <a:prstGeom prst="line">
                <a:avLst/>
              </a:prstGeom>
              <a:noFill/>
              <a:ln w="9525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15E639-7442-F14F-7625-55A89393EF05}"/>
              </a:ext>
            </a:extLst>
          </p:cNvPr>
          <p:cNvGrpSpPr/>
          <p:nvPr/>
        </p:nvGrpSpPr>
        <p:grpSpPr>
          <a:xfrm>
            <a:off x="2025650" y="1285535"/>
            <a:ext cx="6678613" cy="3630613"/>
            <a:chOff x="2025650" y="1285535"/>
            <a:chExt cx="6678613" cy="3630613"/>
          </a:xfrm>
        </p:grpSpPr>
        <p:sp>
          <p:nvSpPr>
            <p:cNvPr id="215" name="Line 470">
              <a:extLst>
                <a:ext uri="{FF2B5EF4-FFF2-40B4-BE49-F238E27FC236}">
                  <a16:creationId xmlns:a16="http://schemas.microsoft.com/office/drawing/2014/main" id="{65BB7E48-97B0-8376-B289-64C8AD048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7988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Line 471">
              <a:extLst>
                <a:ext uri="{FF2B5EF4-FFF2-40B4-BE49-F238E27FC236}">
                  <a16:creationId xmlns:a16="http://schemas.microsoft.com/office/drawing/2014/main" id="{92B847BA-0C14-DA8A-8ECF-D89E60A46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9726" y="3628685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Line 472">
              <a:extLst>
                <a:ext uri="{FF2B5EF4-FFF2-40B4-BE49-F238E27FC236}">
                  <a16:creationId xmlns:a16="http://schemas.microsoft.com/office/drawing/2014/main" id="{7E2F06DC-7B22-8727-3DDB-81978219F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7513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Line 473">
              <a:extLst>
                <a:ext uri="{FF2B5EF4-FFF2-40B4-BE49-F238E27FC236}">
                  <a16:creationId xmlns:a16="http://schemas.microsoft.com/office/drawing/2014/main" id="{A650CA86-53A4-A183-0A9C-8265ED9C6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251" y="3628685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Line 474">
              <a:extLst>
                <a:ext uri="{FF2B5EF4-FFF2-40B4-BE49-F238E27FC236}">
                  <a16:creationId xmlns:a16="http://schemas.microsoft.com/office/drawing/2014/main" id="{F7292B0F-C4EE-ECB0-55F3-F70053F06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2288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475">
              <a:extLst>
                <a:ext uri="{FF2B5EF4-FFF2-40B4-BE49-F238E27FC236}">
                  <a16:creationId xmlns:a16="http://schemas.microsoft.com/office/drawing/2014/main" id="{C123C7E4-50B5-DF68-43A7-53A8B2E2B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4026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Line 476">
              <a:extLst>
                <a:ext uri="{FF2B5EF4-FFF2-40B4-BE49-F238E27FC236}">
                  <a16:creationId xmlns:a16="http://schemas.microsoft.com/office/drawing/2014/main" id="{67150D7C-C88C-8671-6ED9-0ACD29A4F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6576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Line 477">
              <a:extLst>
                <a:ext uri="{FF2B5EF4-FFF2-40B4-BE49-F238E27FC236}">
                  <a16:creationId xmlns:a16="http://schemas.microsoft.com/office/drawing/2014/main" id="{F524A2C7-6A7A-353E-02B6-A78844680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Line 478">
              <a:extLst>
                <a:ext uri="{FF2B5EF4-FFF2-40B4-BE49-F238E27FC236}">
                  <a16:creationId xmlns:a16="http://schemas.microsoft.com/office/drawing/2014/main" id="{80B58341-6608-8275-A809-9F22314EF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9276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Line 479">
              <a:extLst>
                <a:ext uri="{FF2B5EF4-FFF2-40B4-BE49-F238E27FC236}">
                  <a16:creationId xmlns:a16="http://schemas.microsoft.com/office/drawing/2014/main" id="{EBD48FCE-D547-71E2-E6C1-B935CAB5A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1013" y="3706473"/>
              <a:ext cx="1333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Line 480">
              <a:extLst>
                <a:ext uri="{FF2B5EF4-FFF2-40B4-BE49-F238E27FC236}">
                  <a16:creationId xmlns:a16="http://schemas.microsoft.com/office/drawing/2014/main" id="{8B57EDF9-2464-77C3-1844-3E968383A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8801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Line 481">
              <a:extLst>
                <a:ext uri="{FF2B5EF4-FFF2-40B4-BE49-F238E27FC236}">
                  <a16:creationId xmlns:a16="http://schemas.microsoft.com/office/drawing/2014/main" id="{BEE6DBF1-2738-A0CE-C266-55A9A44D8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15301" y="3706473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Line 482">
              <a:extLst>
                <a:ext uri="{FF2B5EF4-FFF2-40B4-BE49-F238E27FC236}">
                  <a16:creationId xmlns:a16="http://schemas.microsoft.com/office/drawing/2014/main" id="{9A270C77-7B66-9CD6-B72E-325916DBE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3088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Line 483">
              <a:extLst>
                <a:ext uri="{FF2B5EF4-FFF2-40B4-BE49-F238E27FC236}">
                  <a16:creationId xmlns:a16="http://schemas.microsoft.com/office/drawing/2014/main" id="{C50D6B08-FE3E-E488-AF60-D17B3A07D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28001" y="3706473"/>
              <a:ext cx="1333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Line 484">
              <a:extLst>
                <a:ext uri="{FF2B5EF4-FFF2-40B4-BE49-F238E27FC236}">
                  <a16:creationId xmlns:a16="http://schemas.microsoft.com/office/drawing/2014/main" id="{47546854-2924-AFBB-F05D-04DB97C0E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5788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Line 485">
              <a:extLst>
                <a:ext uri="{FF2B5EF4-FFF2-40B4-BE49-F238E27FC236}">
                  <a16:creationId xmlns:a16="http://schemas.microsoft.com/office/drawing/2014/main" id="{217093F7-CFFF-472F-6ABF-DBCB5120D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7526" y="3706473"/>
              <a:ext cx="138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Line 486">
              <a:extLst>
                <a:ext uri="{FF2B5EF4-FFF2-40B4-BE49-F238E27FC236}">
                  <a16:creationId xmlns:a16="http://schemas.microsoft.com/office/drawing/2014/main" id="{8F4D106E-2F9C-E57C-BE68-3255FBD7D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0076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Line 487">
              <a:extLst>
                <a:ext uri="{FF2B5EF4-FFF2-40B4-BE49-F238E27FC236}">
                  <a16:creationId xmlns:a16="http://schemas.microsoft.com/office/drawing/2014/main" id="{55278412-E778-F81F-288D-27F620202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1813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Line 488">
              <a:extLst>
                <a:ext uri="{FF2B5EF4-FFF2-40B4-BE49-F238E27FC236}">
                  <a16:creationId xmlns:a16="http://schemas.microsoft.com/office/drawing/2014/main" id="{34E54AB7-BA41-3791-ACD7-E0A960D1B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363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Line 489">
              <a:extLst>
                <a:ext uri="{FF2B5EF4-FFF2-40B4-BE49-F238E27FC236}">
                  <a16:creationId xmlns:a16="http://schemas.microsoft.com/office/drawing/2014/main" id="{840231CE-20BC-0F36-82EC-2B9205018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6101" y="3706473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Line 490">
              <a:extLst>
                <a:ext uri="{FF2B5EF4-FFF2-40B4-BE49-F238E27FC236}">
                  <a16:creationId xmlns:a16="http://schemas.microsoft.com/office/drawing/2014/main" id="{E3BB6A45-2EA6-DA5E-F1EA-3719F366E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2301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Line 491">
              <a:extLst>
                <a:ext uri="{FF2B5EF4-FFF2-40B4-BE49-F238E27FC236}">
                  <a16:creationId xmlns:a16="http://schemas.microsoft.com/office/drawing/2014/main" id="{B7FD449F-E158-10B7-6F91-5DAE2EC08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801" y="3706473"/>
              <a:ext cx="1333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Line 492">
              <a:extLst>
                <a:ext uri="{FF2B5EF4-FFF2-40B4-BE49-F238E27FC236}">
                  <a16:creationId xmlns:a16="http://schemas.microsoft.com/office/drawing/2014/main" id="{480C243A-A860-D753-4DBD-16EEB0842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493">
              <a:extLst>
                <a:ext uri="{FF2B5EF4-FFF2-40B4-BE49-F238E27FC236}">
                  <a16:creationId xmlns:a16="http://schemas.microsoft.com/office/drawing/2014/main" id="{B55BCAD0-1D06-80C3-FA3E-331622205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93088" y="3706473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Line 494">
              <a:extLst>
                <a:ext uri="{FF2B5EF4-FFF2-40B4-BE49-F238E27FC236}">
                  <a16:creationId xmlns:a16="http://schemas.microsoft.com/office/drawing/2014/main" id="{A64890C4-0081-41DB-4837-600B3BA48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76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Line 495">
              <a:extLst>
                <a:ext uri="{FF2B5EF4-FFF2-40B4-BE49-F238E27FC236}">
                  <a16:creationId xmlns:a16="http://schemas.microsoft.com/office/drawing/2014/main" id="{D46764CD-C7C4-3B5C-3965-241EAA106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2613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Line 496">
              <a:extLst>
                <a:ext uri="{FF2B5EF4-FFF2-40B4-BE49-F238E27FC236}">
                  <a16:creationId xmlns:a16="http://schemas.microsoft.com/office/drawing/2014/main" id="{A839EE43-0760-9162-1099-D6AFB7D3E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3576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Line 497">
              <a:extLst>
                <a:ext uri="{FF2B5EF4-FFF2-40B4-BE49-F238E27FC236}">
                  <a16:creationId xmlns:a16="http://schemas.microsoft.com/office/drawing/2014/main" id="{BAA2DC16-4981-D377-70A6-8FFD8BCCF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5313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Line 498">
              <a:extLst>
                <a:ext uri="{FF2B5EF4-FFF2-40B4-BE49-F238E27FC236}">
                  <a16:creationId xmlns:a16="http://schemas.microsoft.com/office/drawing/2014/main" id="{E40A0F4D-3C9D-7FE3-5883-DFA4A3401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7863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Line 499">
              <a:extLst>
                <a:ext uri="{FF2B5EF4-FFF2-40B4-BE49-F238E27FC236}">
                  <a16:creationId xmlns:a16="http://schemas.microsoft.com/office/drawing/2014/main" id="{02F6559D-E73D-F82D-AFBF-2D4202822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1" y="3706473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500">
              <a:extLst>
                <a:ext uri="{FF2B5EF4-FFF2-40B4-BE49-F238E27FC236}">
                  <a16:creationId xmlns:a16="http://schemas.microsoft.com/office/drawing/2014/main" id="{B78EF24F-FCE6-4979-908E-BE6393E29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7413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501">
              <a:extLst>
                <a:ext uri="{FF2B5EF4-FFF2-40B4-BE49-F238E27FC236}">
                  <a16:creationId xmlns:a16="http://schemas.microsoft.com/office/drawing/2014/main" id="{CEB96466-EAB5-4626-EF85-AEB6DD37A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9151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502">
              <a:extLst>
                <a:ext uri="{FF2B5EF4-FFF2-40B4-BE49-F238E27FC236}">
                  <a16:creationId xmlns:a16="http://schemas.microsoft.com/office/drawing/2014/main" id="{24B21351-AEDC-4C05-9C9E-F50925D04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6951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503">
              <a:extLst>
                <a:ext uri="{FF2B5EF4-FFF2-40B4-BE49-F238E27FC236}">
                  <a16:creationId xmlns:a16="http://schemas.microsoft.com/office/drawing/2014/main" id="{3F8C66E9-92A1-16BE-9921-EDE197275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8688" y="3706473"/>
              <a:ext cx="138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504">
              <a:extLst>
                <a:ext uri="{FF2B5EF4-FFF2-40B4-BE49-F238E27FC236}">
                  <a16:creationId xmlns:a16="http://schemas.microsoft.com/office/drawing/2014/main" id="{6452E206-0234-739E-99CF-BAD3D8FE3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6001" y="3633448"/>
              <a:ext cx="0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505">
              <a:extLst>
                <a:ext uri="{FF2B5EF4-FFF2-40B4-BE49-F238E27FC236}">
                  <a16:creationId xmlns:a16="http://schemas.microsoft.com/office/drawing/2014/main" id="{E0609269-CE07-A859-0032-DA3208C0A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7738" y="3706473"/>
              <a:ext cx="136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506">
              <a:extLst>
                <a:ext uri="{FF2B5EF4-FFF2-40B4-BE49-F238E27FC236}">
                  <a16:creationId xmlns:a16="http://schemas.microsoft.com/office/drawing/2014/main" id="{647B2279-B0E9-844F-C676-7DF4FC55B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9263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507">
              <a:extLst>
                <a:ext uri="{FF2B5EF4-FFF2-40B4-BE49-F238E27FC236}">
                  <a16:creationId xmlns:a16="http://schemas.microsoft.com/office/drawing/2014/main" id="{3533DAF9-EA7C-BC48-344E-8F31DCF15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1001" y="3628685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508">
              <a:extLst>
                <a:ext uri="{FF2B5EF4-FFF2-40B4-BE49-F238E27FC236}">
                  <a16:creationId xmlns:a16="http://schemas.microsoft.com/office/drawing/2014/main" id="{1C338B6C-1F8C-92C4-81FE-751E48412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509">
              <a:extLst>
                <a:ext uri="{FF2B5EF4-FFF2-40B4-BE49-F238E27FC236}">
                  <a16:creationId xmlns:a16="http://schemas.microsoft.com/office/drawing/2014/main" id="{E8315665-17F9-9B67-C3E8-195F47254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5288" y="3628685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510">
              <a:extLst>
                <a:ext uri="{FF2B5EF4-FFF2-40B4-BE49-F238E27FC236}">
                  <a16:creationId xmlns:a16="http://schemas.microsoft.com/office/drawing/2014/main" id="{11531B3E-4AD1-A759-64F6-F245E576D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488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511">
              <a:extLst>
                <a:ext uri="{FF2B5EF4-FFF2-40B4-BE49-F238E27FC236}">
                  <a16:creationId xmlns:a16="http://schemas.microsoft.com/office/drawing/2014/main" id="{DB54E2EC-E401-203B-94A0-BC043FD31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3226" y="3628685"/>
              <a:ext cx="138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512">
              <a:extLst>
                <a:ext uri="{FF2B5EF4-FFF2-40B4-BE49-F238E27FC236}">
                  <a16:creationId xmlns:a16="http://schemas.microsoft.com/office/drawing/2014/main" id="{1BDE93E6-7876-4541-DCE4-B6D152C81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5776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513">
              <a:extLst>
                <a:ext uri="{FF2B5EF4-FFF2-40B4-BE49-F238E27FC236}">
                  <a16:creationId xmlns:a16="http://schemas.microsoft.com/office/drawing/2014/main" id="{D5DBE9A1-AAA2-5E70-1D37-8C87C973C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3" y="3628685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Line 514">
              <a:extLst>
                <a:ext uri="{FF2B5EF4-FFF2-40B4-BE49-F238E27FC236}">
                  <a16:creationId xmlns:a16="http://schemas.microsoft.com/office/drawing/2014/main" id="{58BA1EE3-CBAA-3367-245C-CB4FDBEB4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301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Line 515">
              <a:extLst>
                <a:ext uri="{FF2B5EF4-FFF2-40B4-BE49-F238E27FC236}">
                  <a16:creationId xmlns:a16="http://schemas.microsoft.com/office/drawing/2014/main" id="{FFCD9E37-7380-4E56-3312-7FB412B7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1801" y="3628685"/>
              <a:ext cx="131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Line 516">
              <a:extLst>
                <a:ext uri="{FF2B5EF4-FFF2-40B4-BE49-F238E27FC236}">
                  <a16:creationId xmlns:a16="http://schemas.microsoft.com/office/drawing/2014/main" id="{63EC7044-390B-E860-1650-179439651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1" y="3555660"/>
              <a:ext cx="0" cy="141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Line 517">
              <a:extLst>
                <a:ext uri="{FF2B5EF4-FFF2-40B4-BE49-F238E27FC236}">
                  <a16:creationId xmlns:a16="http://schemas.microsoft.com/office/drawing/2014/main" id="{18449734-0EDA-FFA3-4AFB-2FC0DAABA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9738" y="3628685"/>
              <a:ext cx="1333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518">
              <a:extLst>
                <a:ext uri="{FF2B5EF4-FFF2-40B4-BE49-F238E27FC236}">
                  <a16:creationId xmlns:a16="http://schemas.microsoft.com/office/drawing/2014/main" id="{66E3DBBD-E9FA-2507-EAEB-147843D2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1285535"/>
              <a:ext cx="6600825" cy="2420938"/>
            </a:xfrm>
            <a:custGeom>
              <a:avLst/>
              <a:gdLst>
                <a:gd name="T0" fmla="*/ 0 w 4158"/>
                <a:gd name="T1" fmla="*/ 0 h 1525"/>
                <a:gd name="T2" fmla="*/ 161 w 4158"/>
                <a:gd name="T3" fmla="*/ 0 h 1525"/>
                <a:gd name="T4" fmla="*/ 161 w 4158"/>
                <a:gd name="T5" fmla="*/ 52 h 1525"/>
                <a:gd name="T6" fmla="*/ 299 w 4158"/>
                <a:gd name="T7" fmla="*/ 52 h 1525"/>
                <a:gd name="T8" fmla="*/ 299 w 4158"/>
                <a:gd name="T9" fmla="*/ 101 h 1525"/>
                <a:gd name="T10" fmla="*/ 607 w 4158"/>
                <a:gd name="T11" fmla="*/ 101 h 1525"/>
                <a:gd name="T12" fmla="*/ 607 w 4158"/>
                <a:gd name="T13" fmla="*/ 158 h 1525"/>
                <a:gd name="T14" fmla="*/ 688 w 4158"/>
                <a:gd name="T15" fmla="*/ 158 h 1525"/>
                <a:gd name="T16" fmla="*/ 688 w 4158"/>
                <a:gd name="T17" fmla="*/ 210 h 1525"/>
                <a:gd name="T18" fmla="*/ 722 w 4158"/>
                <a:gd name="T19" fmla="*/ 210 h 1525"/>
                <a:gd name="T20" fmla="*/ 722 w 4158"/>
                <a:gd name="T21" fmla="*/ 259 h 1525"/>
                <a:gd name="T22" fmla="*/ 840 w 4158"/>
                <a:gd name="T23" fmla="*/ 259 h 1525"/>
                <a:gd name="T24" fmla="*/ 840 w 4158"/>
                <a:gd name="T25" fmla="*/ 305 h 1525"/>
                <a:gd name="T26" fmla="*/ 921 w 4158"/>
                <a:gd name="T27" fmla="*/ 305 h 1525"/>
                <a:gd name="T28" fmla="*/ 921 w 4158"/>
                <a:gd name="T29" fmla="*/ 354 h 1525"/>
                <a:gd name="T30" fmla="*/ 1148 w 4158"/>
                <a:gd name="T31" fmla="*/ 354 h 1525"/>
                <a:gd name="T32" fmla="*/ 1148 w 4158"/>
                <a:gd name="T33" fmla="*/ 406 h 1525"/>
                <a:gd name="T34" fmla="*/ 1275 w 4158"/>
                <a:gd name="T35" fmla="*/ 406 h 1525"/>
                <a:gd name="T36" fmla="*/ 1275 w 4158"/>
                <a:gd name="T37" fmla="*/ 463 h 1525"/>
                <a:gd name="T38" fmla="*/ 1422 w 4158"/>
                <a:gd name="T39" fmla="*/ 463 h 1525"/>
                <a:gd name="T40" fmla="*/ 1422 w 4158"/>
                <a:gd name="T41" fmla="*/ 512 h 1525"/>
                <a:gd name="T42" fmla="*/ 1493 w 4158"/>
                <a:gd name="T43" fmla="*/ 512 h 1525"/>
                <a:gd name="T44" fmla="*/ 1493 w 4158"/>
                <a:gd name="T45" fmla="*/ 561 h 1525"/>
                <a:gd name="T46" fmla="*/ 1609 w 4158"/>
                <a:gd name="T47" fmla="*/ 561 h 1525"/>
                <a:gd name="T48" fmla="*/ 1609 w 4158"/>
                <a:gd name="T49" fmla="*/ 610 h 1525"/>
                <a:gd name="T50" fmla="*/ 1680 w 4158"/>
                <a:gd name="T51" fmla="*/ 610 h 1525"/>
                <a:gd name="T52" fmla="*/ 1680 w 4158"/>
                <a:gd name="T53" fmla="*/ 659 h 1525"/>
                <a:gd name="T54" fmla="*/ 1738 w 4158"/>
                <a:gd name="T55" fmla="*/ 659 h 1525"/>
                <a:gd name="T56" fmla="*/ 1738 w 4158"/>
                <a:gd name="T57" fmla="*/ 719 h 1525"/>
                <a:gd name="T58" fmla="*/ 1859 w 4158"/>
                <a:gd name="T59" fmla="*/ 719 h 1525"/>
                <a:gd name="T60" fmla="*/ 1859 w 4158"/>
                <a:gd name="T61" fmla="*/ 765 h 1525"/>
                <a:gd name="T62" fmla="*/ 1879 w 4158"/>
                <a:gd name="T63" fmla="*/ 765 h 1525"/>
                <a:gd name="T64" fmla="*/ 1879 w 4158"/>
                <a:gd name="T65" fmla="*/ 817 h 1525"/>
                <a:gd name="T66" fmla="*/ 1997 w 4158"/>
                <a:gd name="T67" fmla="*/ 817 h 1525"/>
                <a:gd name="T68" fmla="*/ 1997 w 4158"/>
                <a:gd name="T69" fmla="*/ 866 h 1525"/>
                <a:gd name="T70" fmla="*/ 2247 w 4158"/>
                <a:gd name="T71" fmla="*/ 866 h 1525"/>
                <a:gd name="T72" fmla="*/ 2247 w 4158"/>
                <a:gd name="T73" fmla="*/ 918 h 1525"/>
                <a:gd name="T74" fmla="*/ 2406 w 4158"/>
                <a:gd name="T75" fmla="*/ 918 h 1525"/>
                <a:gd name="T76" fmla="*/ 2406 w 4158"/>
                <a:gd name="T77" fmla="*/ 967 h 1525"/>
                <a:gd name="T78" fmla="*/ 2564 w 4158"/>
                <a:gd name="T79" fmla="*/ 967 h 1525"/>
                <a:gd name="T80" fmla="*/ 2564 w 4158"/>
                <a:gd name="T81" fmla="*/ 1021 h 1525"/>
                <a:gd name="T82" fmla="*/ 2679 w 4158"/>
                <a:gd name="T83" fmla="*/ 1021 h 1525"/>
                <a:gd name="T84" fmla="*/ 2679 w 4158"/>
                <a:gd name="T85" fmla="*/ 1073 h 1525"/>
                <a:gd name="T86" fmla="*/ 2737 w 4158"/>
                <a:gd name="T87" fmla="*/ 1073 h 1525"/>
                <a:gd name="T88" fmla="*/ 2737 w 4158"/>
                <a:gd name="T89" fmla="*/ 1122 h 1525"/>
                <a:gd name="T90" fmla="*/ 2797 w 4158"/>
                <a:gd name="T91" fmla="*/ 1122 h 1525"/>
                <a:gd name="T92" fmla="*/ 2797 w 4158"/>
                <a:gd name="T93" fmla="*/ 1171 h 1525"/>
                <a:gd name="T94" fmla="*/ 2869 w 4158"/>
                <a:gd name="T95" fmla="*/ 1171 h 1525"/>
                <a:gd name="T96" fmla="*/ 2869 w 4158"/>
                <a:gd name="T97" fmla="*/ 1220 h 1525"/>
                <a:gd name="T98" fmla="*/ 3142 w 4158"/>
                <a:gd name="T99" fmla="*/ 1220 h 1525"/>
                <a:gd name="T100" fmla="*/ 3142 w 4158"/>
                <a:gd name="T101" fmla="*/ 1277 h 1525"/>
                <a:gd name="T102" fmla="*/ 3372 w 4158"/>
                <a:gd name="T103" fmla="*/ 1277 h 1525"/>
                <a:gd name="T104" fmla="*/ 3372 w 4158"/>
                <a:gd name="T105" fmla="*/ 1326 h 1525"/>
                <a:gd name="T106" fmla="*/ 3393 w 4158"/>
                <a:gd name="T107" fmla="*/ 1326 h 1525"/>
                <a:gd name="T108" fmla="*/ 3393 w 4158"/>
                <a:gd name="T109" fmla="*/ 1378 h 1525"/>
                <a:gd name="T110" fmla="*/ 3594 w 4158"/>
                <a:gd name="T111" fmla="*/ 1378 h 1525"/>
                <a:gd name="T112" fmla="*/ 3594 w 4158"/>
                <a:gd name="T113" fmla="*/ 1427 h 1525"/>
                <a:gd name="T114" fmla="*/ 3686 w 4158"/>
                <a:gd name="T115" fmla="*/ 1427 h 1525"/>
                <a:gd name="T116" fmla="*/ 3686 w 4158"/>
                <a:gd name="T117" fmla="*/ 1476 h 1525"/>
                <a:gd name="T118" fmla="*/ 3847 w 4158"/>
                <a:gd name="T119" fmla="*/ 1476 h 1525"/>
                <a:gd name="T120" fmla="*/ 3847 w 4158"/>
                <a:gd name="T121" fmla="*/ 1525 h 1525"/>
                <a:gd name="T122" fmla="*/ 4158 w 4158"/>
                <a:gd name="T12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8" h="1525">
                  <a:moveTo>
                    <a:pt x="0" y="0"/>
                  </a:moveTo>
                  <a:lnTo>
                    <a:pt x="161" y="0"/>
                  </a:lnTo>
                  <a:lnTo>
                    <a:pt x="161" y="52"/>
                  </a:lnTo>
                  <a:lnTo>
                    <a:pt x="299" y="52"/>
                  </a:lnTo>
                  <a:lnTo>
                    <a:pt x="299" y="101"/>
                  </a:lnTo>
                  <a:lnTo>
                    <a:pt x="607" y="101"/>
                  </a:lnTo>
                  <a:lnTo>
                    <a:pt x="607" y="158"/>
                  </a:lnTo>
                  <a:lnTo>
                    <a:pt x="688" y="158"/>
                  </a:lnTo>
                  <a:lnTo>
                    <a:pt x="688" y="210"/>
                  </a:lnTo>
                  <a:lnTo>
                    <a:pt x="722" y="210"/>
                  </a:lnTo>
                  <a:lnTo>
                    <a:pt x="722" y="259"/>
                  </a:lnTo>
                  <a:lnTo>
                    <a:pt x="840" y="259"/>
                  </a:lnTo>
                  <a:lnTo>
                    <a:pt x="840" y="305"/>
                  </a:lnTo>
                  <a:lnTo>
                    <a:pt x="921" y="305"/>
                  </a:lnTo>
                  <a:lnTo>
                    <a:pt x="921" y="354"/>
                  </a:lnTo>
                  <a:lnTo>
                    <a:pt x="1148" y="354"/>
                  </a:lnTo>
                  <a:lnTo>
                    <a:pt x="1148" y="406"/>
                  </a:lnTo>
                  <a:lnTo>
                    <a:pt x="1275" y="406"/>
                  </a:lnTo>
                  <a:lnTo>
                    <a:pt x="1275" y="463"/>
                  </a:lnTo>
                  <a:lnTo>
                    <a:pt x="1422" y="463"/>
                  </a:lnTo>
                  <a:lnTo>
                    <a:pt x="1422" y="512"/>
                  </a:lnTo>
                  <a:lnTo>
                    <a:pt x="1493" y="512"/>
                  </a:lnTo>
                  <a:lnTo>
                    <a:pt x="1493" y="561"/>
                  </a:lnTo>
                  <a:lnTo>
                    <a:pt x="1609" y="561"/>
                  </a:lnTo>
                  <a:lnTo>
                    <a:pt x="1609" y="610"/>
                  </a:lnTo>
                  <a:lnTo>
                    <a:pt x="1680" y="610"/>
                  </a:lnTo>
                  <a:lnTo>
                    <a:pt x="1680" y="659"/>
                  </a:lnTo>
                  <a:lnTo>
                    <a:pt x="1738" y="659"/>
                  </a:lnTo>
                  <a:lnTo>
                    <a:pt x="1738" y="719"/>
                  </a:lnTo>
                  <a:lnTo>
                    <a:pt x="1859" y="719"/>
                  </a:lnTo>
                  <a:lnTo>
                    <a:pt x="1859" y="765"/>
                  </a:lnTo>
                  <a:lnTo>
                    <a:pt x="1879" y="765"/>
                  </a:lnTo>
                  <a:lnTo>
                    <a:pt x="1879" y="817"/>
                  </a:lnTo>
                  <a:lnTo>
                    <a:pt x="1997" y="817"/>
                  </a:lnTo>
                  <a:lnTo>
                    <a:pt x="1997" y="866"/>
                  </a:lnTo>
                  <a:lnTo>
                    <a:pt x="2247" y="866"/>
                  </a:lnTo>
                  <a:lnTo>
                    <a:pt x="2247" y="918"/>
                  </a:lnTo>
                  <a:lnTo>
                    <a:pt x="2406" y="918"/>
                  </a:lnTo>
                  <a:lnTo>
                    <a:pt x="2406" y="967"/>
                  </a:lnTo>
                  <a:lnTo>
                    <a:pt x="2564" y="967"/>
                  </a:lnTo>
                  <a:lnTo>
                    <a:pt x="2564" y="1021"/>
                  </a:lnTo>
                  <a:lnTo>
                    <a:pt x="2679" y="1021"/>
                  </a:lnTo>
                  <a:lnTo>
                    <a:pt x="2679" y="1073"/>
                  </a:lnTo>
                  <a:lnTo>
                    <a:pt x="2737" y="1073"/>
                  </a:lnTo>
                  <a:lnTo>
                    <a:pt x="2737" y="1122"/>
                  </a:lnTo>
                  <a:lnTo>
                    <a:pt x="2797" y="1122"/>
                  </a:lnTo>
                  <a:lnTo>
                    <a:pt x="2797" y="1171"/>
                  </a:lnTo>
                  <a:lnTo>
                    <a:pt x="2869" y="1171"/>
                  </a:lnTo>
                  <a:lnTo>
                    <a:pt x="2869" y="1220"/>
                  </a:lnTo>
                  <a:lnTo>
                    <a:pt x="3142" y="1220"/>
                  </a:lnTo>
                  <a:lnTo>
                    <a:pt x="3142" y="1277"/>
                  </a:lnTo>
                  <a:lnTo>
                    <a:pt x="3372" y="1277"/>
                  </a:lnTo>
                  <a:lnTo>
                    <a:pt x="3372" y="1326"/>
                  </a:lnTo>
                  <a:lnTo>
                    <a:pt x="3393" y="1326"/>
                  </a:lnTo>
                  <a:lnTo>
                    <a:pt x="3393" y="1378"/>
                  </a:lnTo>
                  <a:lnTo>
                    <a:pt x="3594" y="1378"/>
                  </a:lnTo>
                  <a:lnTo>
                    <a:pt x="3594" y="1427"/>
                  </a:lnTo>
                  <a:lnTo>
                    <a:pt x="3686" y="1427"/>
                  </a:lnTo>
                  <a:lnTo>
                    <a:pt x="3686" y="1476"/>
                  </a:lnTo>
                  <a:lnTo>
                    <a:pt x="3847" y="1476"/>
                  </a:lnTo>
                  <a:lnTo>
                    <a:pt x="3847" y="1525"/>
                  </a:lnTo>
                  <a:lnTo>
                    <a:pt x="4158" y="1525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662">
              <a:extLst>
                <a:ext uri="{FF2B5EF4-FFF2-40B4-BE49-F238E27FC236}">
                  <a16:creationId xmlns:a16="http://schemas.microsoft.com/office/drawing/2014/main" id="{252506A3-C8A8-D990-1AE0-315B4B542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7500" y="4524035"/>
              <a:ext cx="0" cy="14605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663">
              <a:extLst>
                <a:ext uri="{FF2B5EF4-FFF2-40B4-BE49-F238E27FC236}">
                  <a16:creationId xmlns:a16="http://schemas.microsoft.com/office/drawing/2014/main" id="{45196EDE-223F-9D85-A4E4-BF9BE16AD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7650" y="4597060"/>
              <a:ext cx="13811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664">
              <a:extLst>
                <a:ext uri="{FF2B5EF4-FFF2-40B4-BE49-F238E27FC236}">
                  <a16:creationId xmlns:a16="http://schemas.microsoft.com/office/drawing/2014/main" id="{4D8225F0-8C4D-A2EA-1465-6A73970C6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4975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665">
              <a:extLst>
                <a:ext uri="{FF2B5EF4-FFF2-40B4-BE49-F238E27FC236}">
                  <a16:creationId xmlns:a16="http://schemas.microsoft.com/office/drawing/2014/main" id="{6B4C6FB0-EDC9-AD32-3E61-346AC2407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475" y="4684373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Line 666">
              <a:extLst>
                <a:ext uri="{FF2B5EF4-FFF2-40B4-BE49-F238E27FC236}">
                  <a16:creationId xmlns:a16="http://schemas.microsoft.com/office/drawing/2014/main" id="{7F6F9E2D-0705-6269-4570-A5C8EDE96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9263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667">
              <a:extLst>
                <a:ext uri="{FF2B5EF4-FFF2-40B4-BE49-F238E27FC236}">
                  <a16:creationId xmlns:a16="http://schemas.microsoft.com/office/drawing/2014/main" id="{4AE0DB04-1531-0C85-243B-8E2FA732E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1000" y="4684373"/>
              <a:ext cx="136525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668">
              <a:extLst>
                <a:ext uri="{FF2B5EF4-FFF2-40B4-BE49-F238E27FC236}">
                  <a16:creationId xmlns:a16="http://schemas.microsoft.com/office/drawing/2014/main" id="{032F2567-8C52-AB8C-FAA9-9F73B0D5F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3550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Line 669">
              <a:extLst>
                <a:ext uri="{FF2B5EF4-FFF2-40B4-BE49-F238E27FC236}">
                  <a16:creationId xmlns:a16="http://schemas.microsoft.com/office/drawing/2014/main" id="{4F81EF30-928A-626E-3C11-FD1A5177D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5288" y="4684373"/>
              <a:ext cx="136525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Line 670">
              <a:extLst>
                <a:ext uri="{FF2B5EF4-FFF2-40B4-BE49-F238E27FC236}">
                  <a16:creationId xmlns:a16="http://schemas.microsoft.com/office/drawing/2014/main" id="{0A3AF07B-DFE8-A977-29B0-F6DE29B5B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6250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Line 671">
              <a:extLst>
                <a:ext uri="{FF2B5EF4-FFF2-40B4-BE49-F238E27FC236}">
                  <a16:creationId xmlns:a16="http://schemas.microsoft.com/office/drawing/2014/main" id="{EF11DF6B-A45F-9262-C2B6-8CBE16521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88" y="4684373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672">
              <a:extLst>
                <a:ext uri="{FF2B5EF4-FFF2-40B4-BE49-F238E27FC236}">
                  <a16:creationId xmlns:a16="http://schemas.microsoft.com/office/drawing/2014/main" id="{8E3377ED-2829-D050-F194-7D1839082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0538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ne 673">
              <a:extLst>
                <a:ext uri="{FF2B5EF4-FFF2-40B4-BE49-F238E27FC236}">
                  <a16:creationId xmlns:a16="http://schemas.microsoft.com/office/drawing/2014/main" id="{55043254-DE84-8FB0-5BD6-F299BA0293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2275" y="4684373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Line 674">
              <a:extLst>
                <a:ext uri="{FF2B5EF4-FFF2-40B4-BE49-F238E27FC236}">
                  <a16:creationId xmlns:a16="http://schemas.microsoft.com/office/drawing/2014/main" id="{7A6461CC-6E3C-6A04-8F39-E29401E8A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4825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675">
              <a:extLst>
                <a:ext uri="{FF2B5EF4-FFF2-40B4-BE49-F238E27FC236}">
                  <a16:creationId xmlns:a16="http://schemas.microsoft.com/office/drawing/2014/main" id="{0BE49EE0-63E0-DD63-2EB6-4E6C1E539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4975" y="4684373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676">
              <a:extLst>
                <a:ext uri="{FF2B5EF4-FFF2-40B4-BE49-F238E27FC236}">
                  <a16:creationId xmlns:a16="http://schemas.microsoft.com/office/drawing/2014/main" id="{2507BF4D-9011-D3B5-3FBE-32CCF762F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2763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677">
              <a:extLst>
                <a:ext uri="{FF2B5EF4-FFF2-40B4-BE49-F238E27FC236}">
                  <a16:creationId xmlns:a16="http://schemas.microsoft.com/office/drawing/2014/main" id="{872B0D8E-7D25-760B-4385-09426CBEA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9263" y="4684373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Line 678">
              <a:extLst>
                <a:ext uri="{FF2B5EF4-FFF2-40B4-BE49-F238E27FC236}">
                  <a16:creationId xmlns:a16="http://schemas.microsoft.com/office/drawing/2014/main" id="{4B3839BB-83AC-898A-00A9-943C7DBC2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7050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Line 679">
              <a:extLst>
                <a:ext uri="{FF2B5EF4-FFF2-40B4-BE49-F238E27FC236}">
                  <a16:creationId xmlns:a16="http://schemas.microsoft.com/office/drawing/2014/main" id="{FBD7978D-C293-96AD-C1C7-72C5FD198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3550" y="4684373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680">
              <a:extLst>
                <a:ext uri="{FF2B5EF4-FFF2-40B4-BE49-F238E27FC236}">
                  <a16:creationId xmlns:a16="http://schemas.microsoft.com/office/drawing/2014/main" id="{610D8B6E-15E3-BFCC-2D21-263A428D9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338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681">
              <a:extLst>
                <a:ext uri="{FF2B5EF4-FFF2-40B4-BE49-F238E27FC236}">
                  <a16:creationId xmlns:a16="http://schemas.microsoft.com/office/drawing/2014/main" id="{2EDD044C-BB53-658B-8365-CF68696EF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1488" y="4684373"/>
              <a:ext cx="13811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682">
              <a:extLst>
                <a:ext uri="{FF2B5EF4-FFF2-40B4-BE49-F238E27FC236}">
                  <a16:creationId xmlns:a16="http://schemas.microsoft.com/office/drawing/2014/main" id="{52B2F465-C1CD-7E49-7F15-B008BA73A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4038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683">
              <a:extLst>
                <a:ext uri="{FF2B5EF4-FFF2-40B4-BE49-F238E27FC236}">
                  <a16:creationId xmlns:a16="http://schemas.microsoft.com/office/drawing/2014/main" id="{DE9937BB-AB3D-2987-FC95-F6D715580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05775" y="4684373"/>
              <a:ext cx="136525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684">
              <a:extLst>
                <a:ext uri="{FF2B5EF4-FFF2-40B4-BE49-F238E27FC236}">
                  <a16:creationId xmlns:a16="http://schemas.microsoft.com/office/drawing/2014/main" id="{CF28559D-54D2-6938-4AE5-63151395A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325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685">
              <a:extLst>
                <a:ext uri="{FF2B5EF4-FFF2-40B4-BE49-F238E27FC236}">
                  <a16:creationId xmlns:a16="http://schemas.microsoft.com/office/drawing/2014/main" id="{9C7152FF-6A58-2A64-CCA3-97B336FB7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20063" y="4684373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686">
              <a:extLst>
                <a:ext uri="{FF2B5EF4-FFF2-40B4-BE49-F238E27FC236}">
                  <a16:creationId xmlns:a16="http://schemas.microsoft.com/office/drawing/2014/main" id="{70EF98CC-C346-15DB-8716-1431A7959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2613" y="4611348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687">
              <a:extLst>
                <a:ext uri="{FF2B5EF4-FFF2-40B4-BE49-F238E27FC236}">
                  <a16:creationId xmlns:a16="http://schemas.microsoft.com/office/drawing/2014/main" id="{5D9AFFD4-776E-F375-7A19-65B3FC68B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2763" y="4684373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688">
              <a:extLst>
                <a:ext uri="{FF2B5EF4-FFF2-40B4-BE49-F238E27FC236}">
                  <a16:creationId xmlns:a16="http://schemas.microsoft.com/office/drawing/2014/main" id="{6BE0059D-22C1-DAF9-6D31-0AAB0176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261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689">
              <a:extLst>
                <a:ext uri="{FF2B5EF4-FFF2-40B4-BE49-F238E27FC236}">
                  <a16:creationId xmlns:a16="http://schemas.microsoft.com/office/drawing/2014/main" id="{5D5713DD-2B64-86F3-F6FB-EE8A6251B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2763" y="4847885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690">
              <a:extLst>
                <a:ext uri="{FF2B5EF4-FFF2-40B4-BE49-F238E27FC236}">
                  <a16:creationId xmlns:a16="http://schemas.microsoft.com/office/drawing/2014/main" id="{5B0A3C62-2D9A-1D5C-3CAD-466E87EA3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531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691">
              <a:extLst>
                <a:ext uri="{FF2B5EF4-FFF2-40B4-BE49-F238E27FC236}">
                  <a16:creationId xmlns:a16="http://schemas.microsoft.com/office/drawing/2014/main" id="{6A65E3D3-D0FA-842A-EA52-37DD1EA31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7050" y="4847885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692">
              <a:extLst>
                <a:ext uri="{FF2B5EF4-FFF2-40B4-BE49-F238E27FC236}">
                  <a16:creationId xmlns:a16="http://schemas.microsoft.com/office/drawing/2014/main" id="{A7BD8B99-6F61-6574-7693-86873F624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4838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693">
              <a:extLst>
                <a:ext uri="{FF2B5EF4-FFF2-40B4-BE49-F238E27FC236}">
                  <a16:creationId xmlns:a16="http://schemas.microsoft.com/office/drawing/2014/main" id="{224D1D33-4FF7-F389-D67D-12F1AC2A5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1338" y="4847885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694">
              <a:extLst>
                <a:ext uri="{FF2B5EF4-FFF2-40B4-BE49-F238E27FC236}">
                  <a16:creationId xmlns:a16="http://schemas.microsoft.com/office/drawing/2014/main" id="{0BD6686B-A28A-C737-1DE6-C235E0AE5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25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695">
              <a:extLst>
                <a:ext uri="{FF2B5EF4-FFF2-40B4-BE49-F238E27FC236}">
                  <a16:creationId xmlns:a16="http://schemas.microsoft.com/office/drawing/2014/main" id="{7ED9D536-F5D2-76D3-A53C-EC3DF7CE5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4038" y="4847885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696">
              <a:extLst>
                <a:ext uri="{FF2B5EF4-FFF2-40B4-BE49-F238E27FC236}">
                  <a16:creationId xmlns:a16="http://schemas.microsoft.com/office/drawing/2014/main" id="{941D766B-283C-0251-6A5F-FCDCE64A0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1825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697">
              <a:extLst>
                <a:ext uri="{FF2B5EF4-FFF2-40B4-BE49-F238E27FC236}">
                  <a16:creationId xmlns:a16="http://schemas.microsoft.com/office/drawing/2014/main" id="{B535CA66-1163-F508-9300-A2D35AC61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3563" y="4847885"/>
              <a:ext cx="136525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698">
              <a:extLst>
                <a:ext uri="{FF2B5EF4-FFF2-40B4-BE49-F238E27FC236}">
                  <a16:creationId xmlns:a16="http://schemas.microsoft.com/office/drawing/2014/main" id="{C458D97F-47F9-1711-3031-EC543B9B8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611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699">
              <a:extLst>
                <a:ext uri="{FF2B5EF4-FFF2-40B4-BE49-F238E27FC236}">
                  <a16:creationId xmlns:a16="http://schemas.microsoft.com/office/drawing/2014/main" id="{3F295DC0-8254-22EA-94FE-BC17F43FA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97850" y="4847885"/>
              <a:ext cx="136525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700">
              <a:extLst>
                <a:ext uri="{FF2B5EF4-FFF2-40B4-BE49-F238E27FC236}">
                  <a16:creationId xmlns:a16="http://schemas.microsoft.com/office/drawing/2014/main" id="{872A6373-3351-E1EC-30A4-FB90D82E2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881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Line 701">
              <a:extLst>
                <a:ext uri="{FF2B5EF4-FFF2-40B4-BE49-F238E27FC236}">
                  <a16:creationId xmlns:a16="http://schemas.microsoft.com/office/drawing/2014/main" id="{23A3C65F-9AF3-5B4B-B281-5E2FD8A19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0550" y="4847885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Line 702">
              <a:extLst>
                <a:ext uri="{FF2B5EF4-FFF2-40B4-BE49-F238E27FC236}">
                  <a16:creationId xmlns:a16="http://schemas.microsoft.com/office/drawing/2014/main" id="{76B502D1-E160-F807-4FCD-0141B20EF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786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Line 703">
              <a:extLst>
                <a:ext uri="{FF2B5EF4-FFF2-40B4-BE49-F238E27FC236}">
                  <a16:creationId xmlns:a16="http://schemas.microsoft.com/office/drawing/2014/main" id="{2804A606-8FFE-3AAE-4088-F223BB3A9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4847885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704">
              <a:extLst>
                <a:ext uri="{FF2B5EF4-FFF2-40B4-BE49-F238E27FC236}">
                  <a16:creationId xmlns:a16="http://schemas.microsoft.com/office/drawing/2014/main" id="{ADB8E7A6-00B9-8E0C-AB33-73CB4722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3913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705">
              <a:extLst>
                <a:ext uri="{FF2B5EF4-FFF2-40B4-BE49-F238E27FC236}">
                  <a16:creationId xmlns:a16="http://schemas.microsoft.com/office/drawing/2014/main" id="{079C2875-DC99-5864-81FF-B706C1E91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5650" y="4847885"/>
              <a:ext cx="131762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Line 706">
              <a:extLst>
                <a:ext uri="{FF2B5EF4-FFF2-40B4-BE49-F238E27FC236}">
                  <a16:creationId xmlns:a16="http://schemas.microsoft.com/office/drawing/2014/main" id="{97FE815E-964B-1B06-0D49-AAC2E0A05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0900" y="4774860"/>
              <a:ext cx="0" cy="1412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Line 707">
              <a:extLst>
                <a:ext uri="{FF2B5EF4-FFF2-40B4-BE49-F238E27FC236}">
                  <a16:creationId xmlns:a16="http://schemas.microsoft.com/office/drawing/2014/main" id="{83D4E981-33E4-6876-6F19-CF9DC65BC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2638" y="4847885"/>
              <a:ext cx="133350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708">
              <a:extLst>
                <a:ext uri="{FF2B5EF4-FFF2-40B4-BE49-F238E27FC236}">
                  <a16:creationId xmlns:a16="http://schemas.microsoft.com/office/drawing/2014/main" id="{CDA3BB5A-D6D3-8D4B-20D5-576D6E35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1285535"/>
              <a:ext cx="6440487" cy="3557588"/>
            </a:xfrm>
            <a:custGeom>
              <a:avLst/>
              <a:gdLst>
                <a:gd name="T0" fmla="*/ 66 w 4057"/>
                <a:gd name="T1" fmla="*/ 0 h 2241"/>
                <a:gd name="T2" fmla="*/ 276 w 4057"/>
                <a:gd name="T3" fmla="*/ 52 h 2241"/>
                <a:gd name="T4" fmla="*/ 443 w 4057"/>
                <a:gd name="T5" fmla="*/ 101 h 2241"/>
                <a:gd name="T6" fmla="*/ 869 w 4057"/>
                <a:gd name="T7" fmla="*/ 158 h 2241"/>
                <a:gd name="T8" fmla="*/ 869 w 4057"/>
                <a:gd name="T9" fmla="*/ 207 h 2241"/>
                <a:gd name="T10" fmla="*/ 872 w 4057"/>
                <a:gd name="T11" fmla="*/ 210 h 2241"/>
                <a:gd name="T12" fmla="*/ 984 w 4057"/>
                <a:gd name="T13" fmla="*/ 256 h 2241"/>
                <a:gd name="T14" fmla="*/ 1025 w 4057"/>
                <a:gd name="T15" fmla="*/ 305 h 2241"/>
                <a:gd name="T16" fmla="*/ 1053 w 4057"/>
                <a:gd name="T17" fmla="*/ 357 h 2241"/>
                <a:gd name="T18" fmla="*/ 1502 w 4057"/>
                <a:gd name="T19" fmla="*/ 406 h 2241"/>
                <a:gd name="T20" fmla="*/ 1626 w 4057"/>
                <a:gd name="T21" fmla="*/ 463 h 2241"/>
                <a:gd name="T22" fmla="*/ 1695 w 4057"/>
                <a:gd name="T23" fmla="*/ 512 h 2241"/>
                <a:gd name="T24" fmla="*/ 1727 w 4057"/>
                <a:gd name="T25" fmla="*/ 561 h 2241"/>
                <a:gd name="T26" fmla="*/ 1761 w 4057"/>
                <a:gd name="T27" fmla="*/ 610 h 2241"/>
                <a:gd name="T28" fmla="*/ 1778 w 4057"/>
                <a:gd name="T29" fmla="*/ 656 h 2241"/>
                <a:gd name="T30" fmla="*/ 1850 w 4057"/>
                <a:gd name="T31" fmla="*/ 719 h 2241"/>
                <a:gd name="T32" fmla="*/ 1945 w 4057"/>
                <a:gd name="T33" fmla="*/ 768 h 2241"/>
                <a:gd name="T34" fmla="*/ 2006 w 4057"/>
                <a:gd name="T35" fmla="*/ 817 h 2241"/>
                <a:gd name="T36" fmla="*/ 2023 w 4057"/>
                <a:gd name="T37" fmla="*/ 866 h 2241"/>
                <a:gd name="T38" fmla="*/ 2210 w 4057"/>
                <a:gd name="T39" fmla="*/ 915 h 2241"/>
                <a:gd name="T40" fmla="*/ 2276 w 4057"/>
                <a:gd name="T41" fmla="*/ 964 h 2241"/>
                <a:gd name="T42" fmla="*/ 2429 w 4057"/>
                <a:gd name="T43" fmla="*/ 1021 h 2241"/>
                <a:gd name="T44" fmla="*/ 2472 w 4057"/>
                <a:gd name="T45" fmla="*/ 1073 h 2241"/>
                <a:gd name="T46" fmla="*/ 2495 w 4057"/>
                <a:gd name="T47" fmla="*/ 1122 h 2241"/>
                <a:gd name="T48" fmla="*/ 2555 w 4057"/>
                <a:gd name="T49" fmla="*/ 1171 h 2241"/>
                <a:gd name="T50" fmla="*/ 2682 w 4057"/>
                <a:gd name="T51" fmla="*/ 1220 h 2241"/>
                <a:gd name="T52" fmla="*/ 2714 w 4057"/>
                <a:gd name="T53" fmla="*/ 1277 h 2241"/>
                <a:gd name="T54" fmla="*/ 2725 w 4057"/>
                <a:gd name="T55" fmla="*/ 1326 h 2241"/>
                <a:gd name="T56" fmla="*/ 2820 w 4057"/>
                <a:gd name="T57" fmla="*/ 1378 h 2241"/>
                <a:gd name="T58" fmla="*/ 2860 w 4057"/>
                <a:gd name="T59" fmla="*/ 1427 h 2241"/>
                <a:gd name="T60" fmla="*/ 2935 w 4057"/>
                <a:gd name="T61" fmla="*/ 1476 h 2241"/>
                <a:gd name="T62" fmla="*/ 2947 w 4057"/>
                <a:gd name="T63" fmla="*/ 1522 h 2241"/>
                <a:gd name="T64" fmla="*/ 2970 w 4057"/>
                <a:gd name="T65" fmla="*/ 1582 h 2241"/>
                <a:gd name="T66" fmla="*/ 3042 w 4057"/>
                <a:gd name="T67" fmla="*/ 1631 h 2241"/>
                <a:gd name="T68" fmla="*/ 3119 w 4057"/>
                <a:gd name="T69" fmla="*/ 1683 h 2241"/>
                <a:gd name="T70" fmla="*/ 3226 w 4057"/>
                <a:gd name="T71" fmla="*/ 1732 h 2241"/>
                <a:gd name="T72" fmla="*/ 3324 w 4057"/>
                <a:gd name="T73" fmla="*/ 1781 h 2241"/>
                <a:gd name="T74" fmla="*/ 3491 w 4057"/>
                <a:gd name="T75" fmla="*/ 1838 h 2241"/>
                <a:gd name="T76" fmla="*/ 3617 w 4057"/>
                <a:gd name="T77" fmla="*/ 1887 h 2241"/>
                <a:gd name="T78" fmla="*/ 3663 w 4057"/>
                <a:gd name="T79" fmla="*/ 1936 h 2241"/>
                <a:gd name="T80" fmla="*/ 3669 w 4057"/>
                <a:gd name="T81" fmla="*/ 2014 h 2241"/>
                <a:gd name="T82" fmla="*/ 3715 w 4057"/>
                <a:gd name="T83" fmla="*/ 2037 h 2241"/>
                <a:gd name="T84" fmla="*/ 3770 w 4057"/>
                <a:gd name="T85" fmla="*/ 2086 h 2241"/>
                <a:gd name="T86" fmla="*/ 3893 w 4057"/>
                <a:gd name="T87" fmla="*/ 2143 h 2241"/>
                <a:gd name="T88" fmla="*/ 4057 w 4057"/>
                <a:gd name="T89" fmla="*/ 224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57" h="2241">
                  <a:moveTo>
                    <a:pt x="0" y="0"/>
                  </a:moveTo>
                  <a:lnTo>
                    <a:pt x="66" y="0"/>
                  </a:lnTo>
                  <a:lnTo>
                    <a:pt x="66" y="52"/>
                  </a:lnTo>
                  <a:lnTo>
                    <a:pt x="276" y="52"/>
                  </a:lnTo>
                  <a:lnTo>
                    <a:pt x="276" y="101"/>
                  </a:lnTo>
                  <a:lnTo>
                    <a:pt x="443" y="101"/>
                  </a:lnTo>
                  <a:lnTo>
                    <a:pt x="443" y="158"/>
                  </a:lnTo>
                  <a:lnTo>
                    <a:pt x="869" y="158"/>
                  </a:lnTo>
                  <a:lnTo>
                    <a:pt x="869" y="207"/>
                  </a:lnTo>
                  <a:lnTo>
                    <a:pt x="869" y="207"/>
                  </a:lnTo>
                  <a:lnTo>
                    <a:pt x="869" y="210"/>
                  </a:lnTo>
                  <a:lnTo>
                    <a:pt x="872" y="210"/>
                  </a:lnTo>
                  <a:lnTo>
                    <a:pt x="872" y="256"/>
                  </a:lnTo>
                  <a:lnTo>
                    <a:pt x="984" y="256"/>
                  </a:lnTo>
                  <a:lnTo>
                    <a:pt x="984" y="305"/>
                  </a:lnTo>
                  <a:lnTo>
                    <a:pt x="1025" y="305"/>
                  </a:lnTo>
                  <a:lnTo>
                    <a:pt x="1025" y="357"/>
                  </a:lnTo>
                  <a:lnTo>
                    <a:pt x="1053" y="357"/>
                  </a:lnTo>
                  <a:lnTo>
                    <a:pt x="1053" y="406"/>
                  </a:lnTo>
                  <a:lnTo>
                    <a:pt x="1502" y="406"/>
                  </a:lnTo>
                  <a:lnTo>
                    <a:pt x="1502" y="463"/>
                  </a:lnTo>
                  <a:lnTo>
                    <a:pt x="1626" y="463"/>
                  </a:lnTo>
                  <a:lnTo>
                    <a:pt x="1626" y="512"/>
                  </a:lnTo>
                  <a:lnTo>
                    <a:pt x="1695" y="512"/>
                  </a:lnTo>
                  <a:lnTo>
                    <a:pt x="1695" y="561"/>
                  </a:lnTo>
                  <a:lnTo>
                    <a:pt x="1727" y="561"/>
                  </a:lnTo>
                  <a:lnTo>
                    <a:pt x="1727" y="610"/>
                  </a:lnTo>
                  <a:lnTo>
                    <a:pt x="1761" y="610"/>
                  </a:lnTo>
                  <a:lnTo>
                    <a:pt x="1761" y="656"/>
                  </a:lnTo>
                  <a:lnTo>
                    <a:pt x="1778" y="656"/>
                  </a:lnTo>
                  <a:lnTo>
                    <a:pt x="1778" y="719"/>
                  </a:lnTo>
                  <a:lnTo>
                    <a:pt x="1850" y="719"/>
                  </a:lnTo>
                  <a:lnTo>
                    <a:pt x="1850" y="768"/>
                  </a:lnTo>
                  <a:lnTo>
                    <a:pt x="1945" y="768"/>
                  </a:lnTo>
                  <a:lnTo>
                    <a:pt x="1945" y="817"/>
                  </a:lnTo>
                  <a:lnTo>
                    <a:pt x="2006" y="817"/>
                  </a:lnTo>
                  <a:lnTo>
                    <a:pt x="2006" y="866"/>
                  </a:lnTo>
                  <a:lnTo>
                    <a:pt x="2023" y="866"/>
                  </a:lnTo>
                  <a:lnTo>
                    <a:pt x="2023" y="915"/>
                  </a:lnTo>
                  <a:lnTo>
                    <a:pt x="2210" y="915"/>
                  </a:lnTo>
                  <a:lnTo>
                    <a:pt x="2210" y="964"/>
                  </a:lnTo>
                  <a:lnTo>
                    <a:pt x="2276" y="964"/>
                  </a:lnTo>
                  <a:lnTo>
                    <a:pt x="2276" y="1021"/>
                  </a:lnTo>
                  <a:lnTo>
                    <a:pt x="2429" y="1021"/>
                  </a:lnTo>
                  <a:lnTo>
                    <a:pt x="2429" y="1073"/>
                  </a:lnTo>
                  <a:lnTo>
                    <a:pt x="2472" y="1073"/>
                  </a:lnTo>
                  <a:lnTo>
                    <a:pt x="2472" y="1122"/>
                  </a:lnTo>
                  <a:lnTo>
                    <a:pt x="2495" y="1122"/>
                  </a:lnTo>
                  <a:lnTo>
                    <a:pt x="2495" y="1171"/>
                  </a:lnTo>
                  <a:lnTo>
                    <a:pt x="2555" y="1171"/>
                  </a:lnTo>
                  <a:lnTo>
                    <a:pt x="2555" y="1220"/>
                  </a:lnTo>
                  <a:lnTo>
                    <a:pt x="2682" y="1220"/>
                  </a:lnTo>
                  <a:lnTo>
                    <a:pt x="2682" y="1277"/>
                  </a:lnTo>
                  <a:lnTo>
                    <a:pt x="2714" y="1277"/>
                  </a:lnTo>
                  <a:lnTo>
                    <a:pt x="2714" y="1326"/>
                  </a:lnTo>
                  <a:lnTo>
                    <a:pt x="2725" y="1326"/>
                  </a:lnTo>
                  <a:lnTo>
                    <a:pt x="2725" y="1378"/>
                  </a:lnTo>
                  <a:lnTo>
                    <a:pt x="2820" y="1378"/>
                  </a:lnTo>
                  <a:lnTo>
                    <a:pt x="2820" y="1427"/>
                  </a:lnTo>
                  <a:lnTo>
                    <a:pt x="2860" y="1427"/>
                  </a:lnTo>
                  <a:lnTo>
                    <a:pt x="2860" y="1476"/>
                  </a:lnTo>
                  <a:lnTo>
                    <a:pt x="2935" y="1476"/>
                  </a:lnTo>
                  <a:lnTo>
                    <a:pt x="2935" y="1522"/>
                  </a:lnTo>
                  <a:lnTo>
                    <a:pt x="2947" y="1522"/>
                  </a:lnTo>
                  <a:lnTo>
                    <a:pt x="2947" y="1582"/>
                  </a:lnTo>
                  <a:lnTo>
                    <a:pt x="2970" y="1582"/>
                  </a:lnTo>
                  <a:lnTo>
                    <a:pt x="2970" y="1631"/>
                  </a:lnTo>
                  <a:lnTo>
                    <a:pt x="3042" y="1631"/>
                  </a:lnTo>
                  <a:lnTo>
                    <a:pt x="3042" y="1683"/>
                  </a:lnTo>
                  <a:lnTo>
                    <a:pt x="3119" y="1683"/>
                  </a:lnTo>
                  <a:lnTo>
                    <a:pt x="3119" y="1732"/>
                  </a:lnTo>
                  <a:lnTo>
                    <a:pt x="3226" y="1732"/>
                  </a:lnTo>
                  <a:lnTo>
                    <a:pt x="3226" y="1781"/>
                  </a:lnTo>
                  <a:lnTo>
                    <a:pt x="3324" y="1781"/>
                  </a:lnTo>
                  <a:lnTo>
                    <a:pt x="3324" y="1838"/>
                  </a:lnTo>
                  <a:lnTo>
                    <a:pt x="3491" y="1838"/>
                  </a:lnTo>
                  <a:lnTo>
                    <a:pt x="3491" y="1887"/>
                  </a:lnTo>
                  <a:lnTo>
                    <a:pt x="3617" y="1887"/>
                  </a:lnTo>
                  <a:lnTo>
                    <a:pt x="3617" y="1936"/>
                  </a:lnTo>
                  <a:lnTo>
                    <a:pt x="3663" y="1936"/>
                  </a:lnTo>
                  <a:lnTo>
                    <a:pt x="3663" y="2014"/>
                  </a:lnTo>
                  <a:lnTo>
                    <a:pt x="3669" y="2014"/>
                  </a:lnTo>
                  <a:lnTo>
                    <a:pt x="3669" y="2037"/>
                  </a:lnTo>
                  <a:lnTo>
                    <a:pt x="3715" y="2037"/>
                  </a:lnTo>
                  <a:lnTo>
                    <a:pt x="3715" y="2086"/>
                  </a:lnTo>
                  <a:lnTo>
                    <a:pt x="3770" y="2086"/>
                  </a:lnTo>
                  <a:lnTo>
                    <a:pt x="3770" y="2143"/>
                  </a:lnTo>
                  <a:lnTo>
                    <a:pt x="3893" y="2143"/>
                  </a:lnTo>
                  <a:lnTo>
                    <a:pt x="3893" y="2241"/>
                  </a:lnTo>
                  <a:lnTo>
                    <a:pt x="4057" y="2241"/>
                  </a:lnTo>
                </a:path>
              </a:pathLst>
            </a:custGeom>
            <a:noFill/>
            <a:ln w="26988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709">
              <a:extLst>
                <a:ext uri="{FF2B5EF4-FFF2-40B4-BE49-F238E27FC236}">
                  <a16:creationId xmlns:a16="http://schemas.microsoft.com/office/drawing/2014/main" id="{DD55B5CE-400E-EE89-EE28-074D78F7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50" y="4546260"/>
              <a:ext cx="36512" cy="96838"/>
            </a:xfrm>
            <a:custGeom>
              <a:avLst/>
              <a:gdLst>
                <a:gd name="T0" fmla="*/ 23 w 23"/>
                <a:gd name="T1" fmla="*/ 32 h 61"/>
                <a:gd name="T2" fmla="*/ 23 w 23"/>
                <a:gd name="T3" fmla="*/ 32 h 61"/>
                <a:gd name="T4" fmla="*/ 20 w 23"/>
                <a:gd name="T5" fmla="*/ 15 h 61"/>
                <a:gd name="T6" fmla="*/ 17 w 23"/>
                <a:gd name="T7" fmla="*/ 6 h 61"/>
                <a:gd name="T8" fmla="*/ 15 w 23"/>
                <a:gd name="T9" fmla="*/ 3 h 61"/>
                <a:gd name="T10" fmla="*/ 15 w 23"/>
                <a:gd name="T11" fmla="*/ 3 h 61"/>
                <a:gd name="T12" fmla="*/ 12 w 23"/>
                <a:gd name="T13" fmla="*/ 0 h 61"/>
                <a:gd name="T14" fmla="*/ 9 w 23"/>
                <a:gd name="T15" fmla="*/ 3 h 61"/>
                <a:gd name="T16" fmla="*/ 6 w 23"/>
                <a:gd name="T17" fmla="*/ 6 h 61"/>
                <a:gd name="T18" fmla="*/ 3 w 23"/>
                <a:gd name="T19" fmla="*/ 15 h 61"/>
                <a:gd name="T20" fmla="*/ 3 w 23"/>
                <a:gd name="T21" fmla="*/ 15 h 61"/>
                <a:gd name="T22" fmla="*/ 0 w 23"/>
                <a:gd name="T23" fmla="*/ 32 h 61"/>
                <a:gd name="T24" fmla="*/ 3 w 23"/>
                <a:gd name="T25" fmla="*/ 49 h 61"/>
                <a:gd name="T26" fmla="*/ 3 w 23"/>
                <a:gd name="T27" fmla="*/ 49 h 61"/>
                <a:gd name="T28" fmla="*/ 6 w 23"/>
                <a:gd name="T29" fmla="*/ 55 h 61"/>
                <a:gd name="T30" fmla="*/ 9 w 23"/>
                <a:gd name="T31" fmla="*/ 61 h 61"/>
                <a:gd name="T32" fmla="*/ 12 w 23"/>
                <a:gd name="T33" fmla="*/ 61 h 61"/>
                <a:gd name="T34" fmla="*/ 15 w 23"/>
                <a:gd name="T35" fmla="*/ 61 h 61"/>
                <a:gd name="T36" fmla="*/ 15 w 23"/>
                <a:gd name="T37" fmla="*/ 61 h 61"/>
                <a:gd name="T38" fmla="*/ 17 w 23"/>
                <a:gd name="T39" fmla="*/ 55 h 61"/>
                <a:gd name="T40" fmla="*/ 20 w 23"/>
                <a:gd name="T41" fmla="*/ 49 h 61"/>
                <a:gd name="T42" fmla="*/ 23 w 23"/>
                <a:gd name="T43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32"/>
                  </a:moveTo>
                  <a:lnTo>
                    <a:pt x="23" y="32"/>
                  </a:lnTo>
                  <a:lnTo>
                    <a:pt x="20" y="15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5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7" y="55"/>
                  </a:lnTo>
                  <a:lnTo>
                    <a:pt x="20" y="49"/>
                  </a:lnTo>
                  <a:lnTo>
                    <a:pt x="23" y="32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710">
              <a:extLst>
                <a:ext uri="{FF2B5EF4-FFF2-40B4-BE49-F238E27FC236}">
                  <a16:creationId xmlns:a16="http://schemas.microsoft.com/office/drawing/2014/main" id="{53102489-BCF5-4629-2B37-AEA0F80FB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703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20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20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20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711">
              <a:extLst>
                <a:ext uri="{FF2B5EF4-FFF2-40B4-BE49-F238E27FC236}">
                  <a16:creationId xmlns:a16="http://schemas.microsoft.com/office/drawing/2014/main" id="{F0C4B06F-DC29-07C7-63F1-1A901C73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0 w 23"/>
                <a:gd name="T7" fmla="*/ 6 h 60"/>
                <a:gd name="T8" fmla="*/ 17 w 23"/>
                <a:gd name="T9" fmla="*/ 3 h 60"/>
                <a:gd name="T10" fmla="*/ 17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2 w 23"/>
                <a:gd name="T19" fmla="*/ 14 h 60"/>
                <a:gd name="T20" fmla="*/ 2 w 23"/>
                <a:gd name="T21" fmla="*/ 14 h 60"/>
                <a:gd name="T22" fmla="*/ 0 w 23"/>
                <a:gd name="T23" fmla="*/ 31 h 60"/>
                <a:gd name="T24" fmla="*/ 2 w 23"/>
                <a:gd name="T25" fmla="*/ 49 h 60"/>
                <a:gd name="T26" fmla="*/ 2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7 w 23"/>
                <a:gd name="T35" fmla="*/ 60 h 60"/>
                <a:gd name="T36" fmla="*/ 17 w 23"/>
                <a:gd name="T37" fmla="*/ 60 h 60"/>
                <a:gd name="T38" fmla="*/ 20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712">
              <a:extLst>
                <a:ext uri="{FF2B5EF4-FFF2-40B4-BE49-F238E27FC236}">
                  <a16:creationId xmlns:a16="http://schemas.microsoft.com/office/drawing/2014/main" id="{B5994AB7-8913-2BDE-A7E3-87812E10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975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1 w 23"/>
                <a:gd name="T7" fmla="*/ 6 h 60"/>
                <a:gd name="T8" fmla="*/ 18 w 23"/>
                <a:gd name="T9" fmla="*/ 3 h 60"/>
                <a:gd name="T10" fmla="*/ 18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8 w 23"/>
                <a:gd name="T35" fmla="*/ 60 h 60"/>
                <a:gd name="T36" fmla="*/ 18 w 23"/>
                <a:gd name="T37" fmla="*/ 60 h 60"/>
                <a:gd name="T38" fmla="*/ 21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1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713">
              <a:extLst>
                <a:ext uri="{FF2B5EF4-FFF2-40B4-BE49-F238E27FC236}">
                  <a16:creationId xmlns:a16="http://schemas.microsoft.com/office/drawing/2014/main" id="{1D7E3D30-843C-77D5-6CA7-836F59C3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2 w 23"/>
                <a:gd name="T13" fmla="*/ 0 h 60"/>
                <a:gd name="T14" fmla="*/ 6 w 23"/>
                <a:gd name="T15" fmla="*/ 3 h 60"/>
                <a:gd name="T16" fmla="*/ 3 w 23"/>
                <a:gd name="T17" fmla="*/ 6 h 60"/>
                <a:gd name="T18" fmla="*/ 0 w 23"/>
                <a:gd name="T19" fmla="*/ 14 h 60"/>
                <a:gd name="T20" fmla="*/ 0 w 23"/>
                <a:gd name="T21" fmla="*/ 14 h 60"/>
                <a:gd name="T22" fmla="*/ 0 w 23"/>
                <a:gd name="T23" fmla="*/ 31 h 60"/>
                <a:gd name="T24" fmla="*/ 0 w 23"/>
                <a:gd name="T25" fmla="*/ 49 h 60"/>
                <a:gd name="T26" fmla="*/ 0 w 23"/>
                <a:gd name="T27" fmla="*/ 49 h 60"/>
                <a:gd name="T28" fmla="*/ 3 w 23"/>
                <a:gd name="T29" fmla="*/ 54 h 60"/>
                <a:gd name="T30" fmla="*/ 6 w 23"/>
                <a:gd name="T31" fmla="*/ 60 h 60"/>
                <a:gd name="T32" fmla="*/ 12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714">
              <a:extLst>
                <a:ext uri="{FF2B5EF4-FFF2-40B4-BE49-F238E27FC236}">
                  <a16:creationId xmlns:a16="http://schemas.microsoft.com/office/drawing/2014/main" id="{1181C109-3E89-EF49-BC93-436B6ADE1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6 w 23"/>
                <a:gd name="T15" fmla="*/ 3 h 60"/>
                <a:gd name="T16" fmla="*/ 3 w 23"/>
                <a:gd name="T17" fmla="*/ 6 h 60"/>
                <a:gd name="T18" fmla="*/ 0 w 23"/>
                <a:gd name="T19" fmla="*/ 14 h 60"/>
                <a:gd name="T20" fmla="*/ 0 w 23"/>
                <a:gd name="T21" fmla="*/ 14 h 60"/>
                <a:gd name="T22" fmla="*/ 0 w 23"/>
                <a:gd name="T23" fmla="*/ 31 h 60"/>
                <a:gd name="T24" fmla="*/ 0 w 23"/>
                <a:gd name="T25" fmla="*/ 49 h 60"/>
                <a:gd name="T26" fmla="*/ 0 w 23"/>
                <a:gd name="T27" fmla="*/ 49 h 60"/>
                <a:gd name="T28" fmla="*/ 3 w 23"/>
                <a:gd name="T29" fmla="*/ 54 h 60"/>
                <a:gd name="T30" fmla="*/ 6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715">
              <a:extLst>
                <a:ext uri="{FF2B5EF4-FFF2-40B4-BE49-F238E27FC236}">
                  <a16:creationId xmlns:a16="http://schemas.microsoft.com/office/drawing/2014/main" id="{832AF868-D24B-49FA-7E00-84421E82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716">
              <a:extLst>
                <a:ext uri="{FF2B5EF4-FFF2-40B4-BE49-F238E27FC236}">
                  <a16:creationId xmlns:a16="http://schemas.microsoft.com/office/drawing/2014/main" id="{234AB4DD-4473-F171-1C93-7686FF581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313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2 w 23"/>
                <a:gd name="T19" fmla="*/ 14 h 60"/>
                <a:gd name="T20" fmla="*/ 2 w 23"/>
                <a:gd name="T21" fmla="*/ 14 h 60"/>
                <a:gd name="T22" fmla="*/ 0 w 23"/>
                <a:gd name="T23" fmla="*/ 31 h 60"/>
                <a:gd name="T24" fmla="*/ 2 w 23"/>
                <a:gd name="T25" fmla="*/ 49 h 60"/>
                <a:gd name="T26" fmla="*/ 2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717">
              <a:extLst>
                <a:ext uri="{FF2B5EF4-FFF2-40B4-BE49-F238E27FC236}">
                  <a16:creationId xmlns:a16="http://schemas.microsoft.com/office/drawing/2014/main" id="{FB0B792A-3961-B511-9E24-6F4048DF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1 w 23"/>
                <a:gd name="T5" fmla="*/ 14 h 60"/>
                <a:gd name="T6" fmla="*/ 18 w 23"/>
                <a:gd name="T7" fmla="*/ 6 h 60"/>
                <a:gd name="T8" fmla="*/ 15 w 23"/>
                <a:gd name="T9" fmla="*/ 3 h 60"/>
                <a:gd name="T10" fmla="*/ 15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5 w 23"/>
                <a:gd name="T35" fmla="*/ 60 h 60"/>
                <a:gd name="T36" fmla="*/ 15 w 23"/>
                <a:gd name="T37" fmla="*/ 60 h 60"/>
                <a:gd name="T38" fmla="*/ 18 w 23"/>
                <a:gd name="T39" fmla="*/ 54 h 60"/>
                <a:gd name="T40" fmla="*/ 21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1" y="14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718">
              <a:extLst>
                <a:ext uri="{FF2B5EF4-FFF2-40B4-BE49-F238E27FC236}">
                  <a16:creationId xmlns:a16="http://schemas.microsoft.com/office/drawing/2014/main" id="{9AD8F585-C29B-2253-942E-3C724D1B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1 w 23"/>
                <a:gd name="T5" fmla="*/ 14 h 60"/>
                <a:gd name="T6" fmla="*/ 18 w 23"/>
                <a:gd name="T7" fmla="*/ 6 h 60"/>
                <a:gd name="T8" fmla="*/ 15 w 23"/>
                <a:gd name="T9" fmla="*/ 3 h 60"/>
                <a:gd name="T10" fmla="*/ 15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5 w 23"/>
                <a:gd name="T35" fmla="*/ 60 h 60"/>
                <a:gd name="T36" fmla="*/ 15 w 23"/>
                <a:gd name="T37" fmla="*/ 60 h 60"/>
                <a:gd name="T38" fmla="*/ 18 w 23"/>
                <a:gd name="T39" fmla="*/ 54 h 60"/>
                <a:gd name="T40" fmla="*/ 21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1" y="14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719">
              <a:extLst>
                <a:ext uri="{FF2B5EF4-FFF2-40B4-BE49-F238E27FC236}">
                  <a16:creationId xmlns:a16="http://schemas.microsoft.com/office/drawing/2014/main" id="{660727ED-7C55-5A49-74D7-C9E03C27D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20 w 23"/>
                <a:gd name="T7" fmla="*/ 6 h 60"/>
                <a:gd name="T8" fmla="*/ 15 w 23"/>
                <a:gd name="T9" fmla="*/ 3 h 60"/>
                <a:gd name="T10" fmla="*/ 15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5 w 23"/>
                <a:gd name="T35" fmla="*/ 60 h 60"/>
                <a:gd name="T36" fmla="*/ 15 w 23"/>
                <a:gd name="T37" fmla="*/ 60 h 60"/>
                <a:gd name="T38" fmla="*/ 20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20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720">
              <a:extLst>
                <a:ext uri="{FF2B5EF4-FFF2-40B4-BE49-F238E27FC236}">
                  <a16:creationId xmlns:a16="http://schemas.microsoft.com/office/drawing/2014/main" id="{10AA8C09-8662-86E7-1F28-B7E5D84F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775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0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20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721">
              <a:extLst>
                <a:ext uri="{FF2B5EF4-FFF2-40B4-BE49-F238E27FC236}">
                  <a16:creationId xmlns:a16="http://schemas.microsoft.com/office/drawing/2014/main" id="{53575264-EC56-165D-8C85-C73817CDF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0 w 23"/>
                <a:gd name="T7" fmla="*/ 6 h 60"/>
                <a:gd name="T8" fmla="*/ 17 w 23"/>
                <a:gd name="T9" fmla="*/ 3 h 60"/>
                <a:gd name="T10" fmla="*/ 17 w 23"/>
                <a:gd name="T11" fmla="*/ 3 h 60"/>
                <a:gd name="T12" fmla="*/ 11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1 w 23"/>
                <a:gd name="T33" fmla="*/ 60 h 60"/>
                <a:gd name="T34" fmla="*/ 17 w 23"/>
                <a:gd name="T35" fmla="*/ 60 h 60"/>
                <a:gd name="T36" fmla="*/ 17 w 23"/>
                <a:gd name="T37" fmla="*/ 60 h 60"/>
                <a:gd name="T38" fmla="*/ 20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722">
              <a:extLst>
                <a:ext uri="{FF2B5EF4-FFF2-40B4-BE49-F238E27FC236}">
                  <a16:creationId xmlns:a16="http://schemas.microsoft.com/office/drawing/2014/main" id="{508CD2EF-4961-2697-29C3-0D71A2DFF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5 w 23"/>
                <a:gd name="T15" fmla="*/ 3 h 60"/>
                <a:gd name="T16" fmla="*/ 2 w 23"/>
                <a:gd name="T17" fmla="*/ 6 h 60"/>
                <a:gd name="T18" fmla="*/ 0 w 23"/>
                <a:gd name="T19" fmla="*/ 14 h 60"/>
                <a:gd name="T20" fmla="*/ 0 w 23"/>
                <a:gd name="T21" fmla="*/ 14 h 60"/>
                <a:gd name="T22" fmla="*/ 0 w 23"/>
                <a:gd name="T23" fmla="*/ 31 h 60"/>
                <a:gd name="T24" fmla="*/ 0 w 23"/>
                <a:gd name="T25" fmla="*/ 49 h 60"/>
                <a:gd name="T26" fmla="*/ 0 w 23"/>
                <a:gd name="T27" fmla="*/ 49 h 60"/>
                <a:gd name="T28" fmla="*/ 2 w 23"/>
                <a:gd name="T29" fmla="*/ 54 h 60"/>
                <a:gd name="T30" fmla="*/ 5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54"/>
                  </a:lnTo>
                  <a:lnTo>
                    <a:pt x="5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723">
              <a:extLst>
                <a:ext uri="{FF2B5EF4-FFF2-40B4-BE49-F238E27FC236}">
                  <a16:creationId xmlns:a16="http://schemas.microsoft.com/office/drawing/2014/main" id="{B7719EB0-0965-61AE-CCA3-88C33064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4638335"/>
              <a:ext cx="38100" cy="95250"/>
            </a:xfrm>
            <a:custGeom>
              <a:avLst/>
              <a:gdLst>
                <a:gd name="T0" fmla="*/ 24 w 24"/>
                <a:gd name="T1" fmla="*/ 31 h 60"/>
                <a:gd name="T2" fmla="*/ 24 w 24"/>
                <a:gd name="T3" fmla="*/ 31 h 60"/>
                <a:gd name="T4" fmla="*/ 21 w 24"/>
                <a:gd name="T5" fmla="*/ 14 h 60"/>
                <a:gd name="T6" fmla="*/ 18 w 24"/>
                <a:gd name="T7" fmla="*/ 6 h 60"/>
                <a:gd name="T8" fmla="*/ 15 w 24"/>
                <a:gd name="T9" fmla="*/ 3 h 60"/>
                <a:gd name="T10" fmla="*/ 15 w 24"/>
                <a:gd name="T11" fmla="*/ 3 h 60"/>
                <a:gd name="T12" fmla="*/ 12 w 24"/>
                <a:gd name="T13" fmla="*/ 0 h 60"/>
                <a:gd name="T14" fmla="*/ 6 w 24"/>
                <a:gd name="T15" fmla="*/ 3 h 60"/>
                <a:gd name="T16" fmla="*/ 3 w 24"/>
                <a:gd name="T17" fmla="*/ 6 h 60"/>
                <a:gd name="T18" fmla="*/ 0 w 24"/>
                <a:gd name="T19" fmla="*/ 14 h 60"/>
                <a:gd name="T20" fmla="*/ 0 w 24"/>
                <a:gd name="T21" fmla="*/ 14 h 60"/>
                <a:gd name="T22" fmla="*/ 0 w 24"/>
                <a:gd name="T23" fmla="*/ 31 h 60"/>
                <a:gd name="T24" fmla="*/ 0 w 24"/>
                <a:gd name="T25" fmla="*/ 49 h 60"/>
                <a:gd name="T26" fmla="*/ 0 w 24"/>
                <a:gd name="T27" fmla="*/ 49 h 60"/>
                <a:gd name="T28" fmla="*/ 3 w 24"/>
                <a:gd name="T29" fmla="*/ 54 h 60"/>
                <a:gd name="T30" fmla="*/ 6 w 24"/>
                <a:gd name="T31" fmla="*/ 60 h 60"/>
                <a:gd name="T32" fmla="*/ 12 w 24"/>
                <a:gd name="T33" fmla="*/ 60 h 60"/>
                <a:gd name="T34" fmla="*/ 15 w 24"/>
                <a:gd name="T35" fmla="*/ 60 h 60"/>
                <a:gd name="T36" fmla="*/ 15 w 24"/>
                <a:gd name="T37" fmla="*/ 60 h 60"/>
                <a:gd name="T38" fmla="*/ 18 w 24"/>
                <a:gd name="T39" fmla="*/ 54 h 60"/>
                <a:gd name="T40" fmla="*/ 21 w 24"/>
                <a:gd name="T41" fmla="*/ 49 h 60"/>
                <a:gd name="T42" fmla="*/ 24 w 24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60">
                  <a:moveTo>
                    <a:pt x="24" y="31"/>
                  </a:moveTo>
                  <a:lnTo>
                    <a:pt x="24" y="31"/>
                  </a:lnTo>
                  <a:lnTo>
                    <a:pt x="21" y="14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49"/>
                  </a:lnTo>
                  <a:lnTo>
                    <a:pt x="24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724">
              <a:extLst>
                <a:ext uri="{FF2B5EF4-FFF2-40B4-BE49-F238E27FC236}">
                  <a16:creationId xmlns:a16="http://schemas.microsoft.com/office/drawing/2014/main" id="{3712260F-72DE-A92A-1FE4-43A004B39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63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1 w 23"/>
                <a:gd name="T5" fmla="*/ 14 h 60"/>
                <a:gd name="T6" fmla="*/ 18 w 23"/>
                <a:gd name="T7" fmla="*/ 6 h 60"/>
                <a:gd name="T8" fmla="*/ 15 w 23"/>
                <a:gd name="T9" fmla="*/ 3 h 60"/>
                <a:gd name="T10" fmla="*/ 15 w 23"/>
                <a:gd name="T11" fmla="*/ 3 h 60"/>
                <a:gd name="T12" fmla="*/ 12 w 23"/>
                <a:gd name="T13" fmla="*/ 0 h 60"/>
                <a:gd name="T14" fmla="*/ 6 w 23"/>
                <a:gd name="T15" fmla="*/ 3 h 60"/>
                <a:gd name="T16" fmla="*/ 3 w 23"/>
                <a:gd name="T17" fmla="*/ 6 h 60"/>
                <a:gd name="T18" fmla="*/ 0 w 23"/>
                <a:gd name="T19" fmla="*/ 14 h 60"/>
                <a:gd name="T20" fmla="*/ 0 w 23"/>
                <a:gd name="T21" fmla="*/ 14 h 60"/>
                <a:gd name="T22" fmla="*/ 0 w 23"/>
                <a:gd name="T23" fmla="*/ 31 h 60"/>
                <a:gd name="T24" fmla="*/ 0 w 23"/>
                <a:gd name="T25" fmla="*/ 49 h 60"/>
                <a:gd name="T26" fmla="*/ 0 w 23"/>
                <a:gd name="T27" fmla="*/ 49 h 60"/>
                <a:gd name="T28" fmla="*/ 3 w 23"/>
                <a:gd name="T29" fmla="*/ 54 h 60"/>
                <a:gd name="T30" fmla="*/ 6 w 23"/>
                <a:gd name="T31" fmla="*/ 60 h 60"/>
                <a:gd name="T32" fmla="*/ 12 w 23"/>
                <a:gd name="T33" fmla="*/ 60 h 60"/>
                <a:gd name="T34" fmla="*/ 15 w 23"/>
                <a:gd name="T35" fmla="*/ 60 h 60"/>
                <a:gd name="T36" fmla="*/ 15 w 23"/>
                <a:gd name="T37" fmla="*/ 60 h 60"/>
                <a:gd name="T38" fmla="*/ 18 w 23"/>
                <a:gd name="T39" fmla="*/ 54 h 60"/>
                <a:gd name="T40" fmla="*/ 21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1" y="14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725">
              <a:extLst>
                <a:ext uri="{FF2B5EF4-FFF2-40B4-BE49-F238E27FC236}">
                  <a16:creationId xmlns:a16="http://schemas.microsoft.com/office/drawing/2014/main" id="{5CA61169-A786-A309-8E4D-55226AA1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5 w 23"/>
                <a:gd name="T9" fmla="*/ 3 h 60"/>
                <a:gd name="T10" fmla="*/ 15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5 w 23"/>
                <a:gd name="T35" fmla="*/ 60 h 60"/>
                <a:gd name="T36" fmla="*/ 15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726">
              <a:extLst>
                <a:ext uri="{FF2B5EF4-FFF2-40B4-BE49-F238E27FC236}">
                  <a16:creationId xmlns:a16="http://schemas.microsoft.com/office/drawing/2014/main" id="{05F60C69-17F5-9A28-BCFA-3A9975C4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0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727">
              <a:extLst>
                <a:ext uri="{FF2B5EF4-FFF2-40B4-BE49-F238E27FC236}">
                  <a16:creationId xmlns:a16="http://schemas.microsoft.com/office/drawing/2014/main" id="{CC1E5767-DEAB-ABD2-F9E3-8928A0F6B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28">
              <a:extLst>
                <a:ext uri="{FF2B5EF4-FFF2-40B4-BE49-F238E27FC236}">
                  <a16:creationId xmlns:a16="http://schemas.microsoft.com/office/drawing/2014/main" id="{5944CAA8-34DD-8B36-BE9C-482F9F55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20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20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20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729">
              <a:extLst>
                <a:ext uri="{FF2B5EF4-FFF2-40B4-BE49-F238E27FC236}">
                  <a16:creationId xmlns:a16="http://schemas.microsoft.com/office/drawing/2014/main" id="{0B586CB5-B5EB-BECC-1D47-2824C03DC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0 w 23"/>
                <a:gd name="T7" fmla="*/ 6 h 60"/>
                <a:gd name="T8" fmla="*/ 17 w 23"/>
                <a:gd name="T9" fmla="*/ 3 h 60"/>
                <a:gd name="T10" fmla="*/ 17 w 23"/>
                <a:gd name="T11" fmla="*/ 3 h 60"/>
                <a:gd name="T12" fmla="*/ 11 w 23"/>
                <a:gd name="T13" fmla="*/ 0 h 60"/>
                <a:gd name="T14" fmla="*/ 8 w 23"/>
                <a:gd name="T15" fmla="*/ 3 h 60"/>
                <a:gd name="T16" fmla="*/ 5 w 23"/>
                <a:gd name="T17" fmla="*/ 6 h 60"/>
                <a:gd name="T18" fmla="*/ 2 w 23"/>
                <a:gd name="T19" fmla="*/ 14 h 60"/>
                <a:gd name="T20" fmla="*/ 2 w 23"/>
                <a:gd name="T21" fmla="*/ 14 h 60"/>
                <a:gd name="T22" fmla="*/ 0 w 23"/>
                <a:gd name="T23" fmla="*/ 31 h 60"/>
                <a:gd name="T24" fmla="*/ 2 w 23"/>
                <a:gd name="T25" fmla="*/ 49 h 60"/>
                <a:gd name="T26" fmla="*/ 2 w 23"/>
                <a:gd name="T27" fmla="*/ 49 h 60"/>
                <a:gd name="T28" fmla="*/ 5 w 23"/>
                <a:gd name="T29" fmla="*/ 54 h 60"/>
                <a:gd name="T30" fmla="*/ 8 w 23"/>
                <a:gd name="T31" fmla="*/ 60 h 60"/>
                <a:gd name="T32" fmla="*/ 11 w 23"/>
                <a:gd name="T33" fmla="*/ 60 h 60"/>
                <a:gd name="T34" fmla="*/ 17 w 23"/>
                <a:gd name="T35" fmla="*/ 60 h 60"/>
                <a:gd name="T36" fmla="*/ 17 w 23"/>
                <a:gd name="T37" fmla="*/ 60 h 60"/>
                <a:gd name="T38" fmla="*/ 20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730">
              <a:extLst>
                <a:ext uri="{FF2B5EF4-FFF2-40B4-BE49-F238E27FC236}">
                  <a16:creationId xmlns:a16="http://schemas.microsoft.com/office/drawing/2014/main" id="{1B690318-32D9-B866-D8FB-4052E2C9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3 w 23"/>
                <a:gd name="T5" fmla="*/ 14 h 60"/>
                <a:gd name="T6" fmla="*/ 20 w 23"/>
                <a:gd name="T7" fmla="*/ 6 h 60"/>
                <a:gd name="T8" fmla="*/ 18 w 23"/>
                <a:gd name="T9" fmla="*/ 3 h 60"/>
                <a:gd name="T10" fmla="*/ 18 w 23"/>
                <a:gd name="T11" fmla="*/ 3 h 60"/>
                <a:gd name="T12" fmla="*/ 12 w 23"/>
                <a:gd name="T13" fmla="*/ 0 h 60"/>
                <a:gd name="T14" fmla="*/ 9 w 23"/>
                <a:gd name="T15" fmla="*/ 3 h 60"/>
                <a:gd name="T16" fmla="*/ 6 w 23"/>
                <a:gd name="T17" fmla="*/ 6 h 60"/>
                <a:gd name="T18" fmla="*/ 3 w 23"/>
                <a:gd name="T19" fmla="*/ 14 h 60"/>
                <a:gd name="T20" fmla="*/ 3 w 23"/>
                <a:gd name="T21" fmla="*/ 14 h 60"/>
                <a:gd name="T22" fmla="*/ 0 w 23"/>
                <a:gd name="T23" fmla="*/ 31 h 60"/>
                <a:gd name="T24" fmla="*/ 3 w 23"/>
                <a:gd name="T25" fmla="*/ 49 h 60"/>
                <a:gd name="T26" fmla="*/ 3 w 23"/>
                <a:gd name="T27" fmla="*/ 49 h 60"/>
                <a:gd name="T28" fmla="*/ 6 w 23"/>
                <a:gd name="T29" fmla="*/ 54 h 60"/>
                <a:gd name="T30" fmla="*/ 9 w 23"/>
                <a:gd name="T31" fmla="*/ 60 h 60"/>
                <a:gd name="T32" fmla="*/ 12 w 23"/>
                <a:gd name="T33" fmla="*/ 60 h 60"/>
                <a:gd name="T34" fmla="*/ 18 w 23"/>
                <a:gd name="T35" fmla="*/ 60 h 60"/>
                <a:gd name="T36" fmla="*/ 18 w 23"/>
                <a:gd name="T37" fmla="*/ 60 h 60"/>
                <a:gd name="T38" fmla="*/ 20 w 23"/>
                <a:gd name="T39" fmla="*/ 54 h 60"/>
                <a:gd name="T40" fmla="*/ 23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31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731">
              <a:extLst>
                <a:ext uri="{FF2B5EF4-FFF2-40B4-BE49-F238E27FC236}">
                  <a16:creationId xmlns:a16="http://schemas.microsoft.com/office/drawing/2014/main" id="{E39D24A0-89A3-BE68-DB46-C9417E15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638335"/>
              <a:ext cx="36512" cy="95250"/>
            </a:xfrm>
            <a:custGeom>
              <a:avLst/>
              <a:gdLst>
                <a:gd name="T0" fmla="*/ 23 w 23"/>
                <a:gd name="T1" fmla="*/ 31 h 60"/>
                <a:gd name="T2" fmla="*/ 23 w 23"/>
                <a:gd name="T3" fmla="*/ 31 h 60"/>
                <a:gd name="T4" fmla="*/ 20 w 23"/>
                <a:gd name="T5" fmla="*/ 14 h 60"/>
                <a:gd name="T6" fmla="*/ 17 w 23"/>
                <a:gd name="T7" fmla="*/ 6 h 60"/>
                <a:gd name="T8" fmla="*/ 14 w 23"/>
                <a:gd name="T9" fmla="*/ 3 h 60"/>
                <a:gd name="T10" fmla="*/ 14 w 23"/>
                <a:gd name="T11" fmla="*/ 3 h 60"/>
                <a:gd name="T12" fmla="*/ 12 w 23"/>
                <a:gd name="T13" fmla="*/ 0 h 60"/>
                <a:gd name="T14" fmla="*/ 6 w 23"/>
                <a:gd name="T15" fmla="*/ 3 h 60"/>
                <a:gd name="T16" fmla="*/ 3 w 23"/>
                <a:gd name="T17" fmla="*/ 6 h 60"/>
                <a:gd name="T18" fmla="*/ 0 w 23"/>
                <a:gd name="T19" fmla="*/ 14 h 60"/>
                <a:gd name="T20" fmla="*/ 0 w 23"/>
                <a:gd name="T21" fmla="*/ 14 h 60"/>
                <a:gd name="T22" fmla="*/ 0 w 23"/>
                <a:gd name="T23" fmla="*/ 31 h 60"/>
                <a:gd name="T24" fmla="*/ 0 w 23"/>
                <a:gd name="T25" fmla="*/ 49 h 60"/>
                <a:gd name="T26" fmla="*/ 0 w 23"/>
                <a:gd name="T27" fmla="*/ 49 h 60"/>
                <a:gd name="T28" fmla="*/ 3 w 23"/>
                <a:gd name="T29" fmla="*/ 54 h 60"/>
                <a:gd name="T30" fmla="*/ 6 w 23"/>
                <a:gd name="T31" fmla="*/ 60 h 60"/>
                <a:gd name="T32" fmla="*/ 12 w 23"/>
                <a:gd name="T33" fmla="*/ 60 h 60"/>
                <a:gd name="T34" fmla="*/ 14 w 23"/>
                <a:gd name="T35" fmla="*/ 60 h 60"/>
                <a:gd name="T36" fmla="*/ 14 w 23"/>
                <a:gd name="T37" fmla="*/ 60 h 60"/>
                <a:gd name="T38" fmla="*/ 17 w 23"/>
                <a:gd name="T39" fmla="*/ 54 h 60"/>
                <a:gd name="T40" fmla="*/ 20 w 23"/>
                <a:gd name="T41" fmla="*/ 49 h 60"/>
                <a:gd name="T42" fmla="*/ 23 w 23"/>
                <a:gd name="T4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0">
                  <a:moveTo>
                    <a:pt x="23" y="31"/>
                  </a:moveTo>
                  <a:lnTo>
                    <a:pt x="23" y="31"/>
                  </a:lnTo>
                  <a:lnTo>
                    <a:pt x="20" y="14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54"/>
                  </a:lnTo>
                  <a:lnTo>
                    <a:pt x="20" y="49"/>
                  </a:lnTo>
                  <a:lnTo>
                    <a:pt x="23" y="31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732">
              <a:extLst>
                <a:ext uri="{FF2B5EF4-FFF2-40B4-BE49-F238E27FC236}">
                  <a16:creationId xmlns:a16="http://schemas.microsoft.com/office/drawing/2014/main" id="{D231DAD1-EC8D-416E-2159-53FBD914C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6 w 23"/>
                <a:gd name="T15" fmla="*/ 0 h 61"/>
                <a:gd name="T16" fmla="*/ 3 w 23"/>
                <a:gd name="T17" fmla="*/ 6 h 61"/>
                <a:gd name="T18" fmla="*/ 0 w 23"/>
                <a:gd name="T19" fmla="*/ 12 h 61"/>
                <a:gd name="T20" fmla="*/ 0 w 23"/>
                <a:gd name="T21" fmla="*/ 12 h 61"/>
                <a:gd name="T22" fmla="*/ 0 w 23"/>
                <a:gd name="T23" fmla="*/ 29 h 61"/>
                <a:gd name="T24" fmla="*/ 0 w 23"/>
                <a:gd name="T25" fmla="*/ 47 h 61"/>
                <a:gd name="T26" fmla="*/ 0 w 23"/>
                <a:gd name="T27" fmla="*/ 47 h 61"/>
                <a:gd name="T28" fmla="*/ 3 w 23"/>
                <a:gd name="T29" fmla="*/ 55 h 61"/>
                <a:gd name="T30" fmla="*/ 6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733">
              <a:extLst>
                <a:ext uri="{FF2B5EF4-FFF2-40B4-BE49-F238E27FC236}">
                  <a16:creationId xmlns:a16="http://schemas.microsoft.com/office/drawing/2014/main" id="{F80CAB79-6AE1-94B9-E5A3-98284D8C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6 w 23"/>
                <a:gd name="T15" fmla="*/ 0 h 61"/>
                <a:gd name="T16" fmla="*/ 3 w 23"/>
                <a:gd name="T17" fmla="*/ 6 h 61"/>
                <a:gd name="T18" fmla="*/ 0 w 23"/>
                <a:gd name="T19" fmla="*/ 12 h 61"/>
                <a:gd name="T20" fmla="*/ 0 w 23"/>
                <a:gd name="T21" fmla="*/ 12 h 61"/>
                <a:gd name="T22" fmla="*/ 0 w 23"/>
                <a:gd name="T23" fmla="*/ 29 h 61"/>
                <a:gd name="T24" fmla="*/ 0 w 23"/>
                <a:gd name="T25" fmla="*/ 47 h 61"/>
                <a:gd name="T26" fmla="*/ 0 w 23"/>
                <a:gd name="T27" fmla="*/ 47 h 61"/>
                <a:gd name="T28" fmla="*/ 3 w 23"/>
                <a:gd name="T29" fmla="*/ 55 h 61"/>
                <a:gd name="T30" fmla="*/ 6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734">
              <a:extLst>
                <a:ext uri="{FF2B5EF4-FFF2-40B4-BE49-F238E27FC236}">
                  <a16:creationId xmlns:a16="http://schemas.microsoft.com/office/drawing/2014/main" id="{EE5F12C3-9015-D277-68AA-66656B7B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8 w 23"/>
                <a:gd name="T15" fmla="*/ 0 h 61"/>
                <a:gd name="T16" fmla="*/ 3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3 w 23"/>
                <a:gd name="T29" fmla="*/ 55 h 61"/>
                <a:gd name="T30" fmla="*/ 8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735">
              <a:extLst>
                <a:ext uri="{FF2B5EF4-FFF2-40B4-BE49-F238E27FC236}">
                  <a16:creationId xmlns:a16="http://schemas.microsoft.com/office/drawing/2014/main" id="{DB1B60A3-56FD-C273-F0F6-5267BDE8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613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8 w 23"/>
                <a:gd name="T15" fmla="*/ 0 h 61"/>
                <a:gd name="T16" fmla="*/ 5 w 23"/>
                <a:gd name="T17" fmla="*/ 6 h 61"/>
                <a:gd name="T18" fmla="*/ 2 w 23"/>
                <a:gd name="T19" fmla="*/ 12 h 61"/>
                <a:gd name="T20" fmla="*/ 2 w 23"/>
                <a:gd name="T21" fmla="*/ 12 h 61"/>
                <a:gd name="T22" fmla="*/ 0 w 23"/>
                <a:gd name="T23" fmla="*/ 29 h 61"/>
                <a:gd name="T24" fmla="*/ 2 w 23"/>
                <a:gd name="T25" fmla="*/ 47 h 61"/>
                <a:gd name="T26" fmla="*/ 2 w 23"/>
                <a:gd name="T27" fmla="*/ 47 h 61"/>
                <a:gd name="T28" fmla="*/ 5 w 23"/>
                <a:gd name="T29" fmla="*/ 55 h 61"/>
                <a:gd name="T30" fmla="*/ 8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736">
              <a:extLst>
                <a:ext uri="{FF2B5EF4-FFF2-40B4-BE49-F238E27FC236}">
                  <a16:creationId xmlns:a16="http://schemas.microsoft.com/office/drawing/2014/main" id="{D43293CD-BAC2-420D-0E37-32418216C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1 w 23"/>
                <a:gd name="T5" fmla="*/ 12 h 61"/>
                <a:gd name="T6" fmla="*/ 18 w 23"/>
                <a:gd name="T7" fmla="*/ 6 h 61"/>
                <a:gd name="T8" fmla="*/ 15 w 23"/>
                <a:gd name="T9" fmla="*/ 0 h 61"/>
                <a:gd name="T10" fmla="*/ 15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5 w 23"/>
                <a:gd name="T35" fmla="*/ 58 h 61"/>
                <a:gd name="T36" fmla="*/ 15 w 23"/>
                <a:gd name="T37" fmla="*/ 58 h 61"/>
                <a:gd name="T38" fmla="*/ 18 w 23"/>
                <a:gd name="T39" fmla="*/ 55 h 61"/>
                <a:gd name="T40" fmla="*/ 21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1" y="12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1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737">
              <a:extLst>
                <a:ext uri="{FF2B5EF4-FFF2-40B4-BE49-F238E27FC236}">
                  <a16:creationId xmlns:a16="http://schemas.microsoft.com/office/drawing/2014/main" id="{BE9CC603-AC46-9FAE-6BEB-944C02CC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5 w 23"/>
                <a:gd name="T9" fmla="*/ 0 h 61"/>
                <a:gd name="T10" fmla="*/ 15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5 w 23"/>
                <a:gd name="T35" fmla="*/ 58 h 61"/>
                <a:gd name="T36" fmla="*/ 15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738">
              <a:extLst>
                <a:ext uri="{FF2B5EF4-FFF2-40B4-BE49-F238E27FC236}">
                  <a16:creationId xmlns:a16="http://schemas.microsoft.com/office/drawing/2014/main" id="{84AEDA4D-2570-CE00-70A2-8BE3CB7A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075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20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20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20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739">
              <a:extLst>
                <a:ext uri="{FF2B5EF4-FFF2-40B4-BE49-F238E27FC236}">
                  <a16:creationId xmlns:a16="http://schemas.microsoft.com/office/drawing/2014/main" id="{7A375EB4-9B6C-0F8B-83EF-6B852F73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3 w 23"/>
                <a:gd name="T5" fmla="*/ 12 h 61"/>
                <a:gd name="T6" fmla="*/ 20 w 23"/>
                <a:gd name="T7" fmla="*/ 6 h 61"/>
                <a:gd name="T8" fmla="*/ 17 w 23"/>
                <a:gd name="T9" fmla="*/ 0 h 61"/>
                <a:gd name="T10" fmla="*/ 17 w 23"/>
                <a:gd name="T11" fmla="*/ 0 h 61"/>
                <a:gd name="T12" fmla="*/ 11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1 w 23"/>
                <a:gd name="T33" fmla="*/ 61 h 61"/>
                <a:gd name="T34" fmla="*/ 17 w 23"/>
                <a:gd name="T35" fmla="*/ 58 h 61"/>
                <a:gd name="T36" fmla="*/ 17 w 23"/>
                <a:gd name="T37" fmla="*/ 58 h 61"/>
                <a:gd name="T38" fmla="*/ 20 w 23"/>
                <a:gd name="T39" fmla="*/ 55 h 61"/>
                <a:gd name="T40" fmla="*/ 23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3" y="12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20" y="55"/>
                  </a:lnTo>
                  <a:lnTo>
                    <a:pt x="23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740">
              <a:extLst>
                <a:ext uri="{FF2B5EF4-FFF2-40B4-BE49-F238E27FC236}">
                  <a16:creationId xmlns:a16="http://schemas.microsoft.com/office/drawing/2014/main" id="{4A8FB11C-B238-3ACC-8241-8D07728B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3 w 23"/>
                <a:gd name="T5" fmla="*/ 12 h 61"/>
                <a:gd name="T6" fmla="*/ 20 w 23"/>
                <a:gd name="T7" fmla="*/ 6 h 61"/>
                <a:gd name="T8" fmla="*/ 17 w 23"/>
                <a:gd name="T9" fmla="*/ 0 h 61"/>
                <a:gd name="T10" fmla="*/ 17 w 23"/>
                <a:gd name="T11" fmla="*/ 0 h 61"/>
                <a:gd name="T12" fmla="*/ 11 w 23"/>
                <a:gd name="T13" fmla="*/ 0 h 61"/>
                <a:gd name="T14" fmla="*/ 8 w 23"/>
                <a:gd name="T15" fmla="*/ 0 h 61"/>
                <a:gd name="T16" fmla="*/ 5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5 w 23"/>
                <a:gd name="T29" fmla="*/ 55 h 61"/>
                <a:gd name="T30" fmla="*/ 8 w 23"/>
                <a:gd name="T31" fmla="*/ 58 h 61"/>
                <a:gd name="T32" fmla="*/ 11 w 23"/>
                <a:gd name="T33" fmla="*/ 61 h 61"/>
                <a:gd name="T34" fmla="*/ 17 w 23"/>
                <a:gd name="T35" fmla="*/ 58 h 61"/>
                <a:gd name="T36" fmla="*/ 17 w 23"/>
                <a:gd name="T37" fmla="*/ 58 h 61"/>
                <a:gd name="T38" fmla="*/ 20 w 23"/>
                <a:gd name="T39" fmla="*/ 55 h 61"/>
                <a:gd name="T40" fmla="*/ 23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3" y="12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20" y="55"/>
                  </a:lnTo>
                  <a:lnTo>
                    <a:pt x="23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741">
              <a:extLst>
                <a:ext uri="{FF2B5EF4-FFF2-40B4-BE49-F238E27FC236}">
                  <a16:creationId xmlns:a16="http://schemas.microsoft.com/office/drawing/2014/main" id="{FD62F0BE-8F13-B3EC-BE7C-F1EF5BBF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0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1 w 23"/>
                <a:gd name="T5" fmla="*/ 12 h 61"/>
                <a:gd name="T6" fmla="*/ 18 w 23"/>
                <a:gd name="T7" fmla="*/ 6 h 61"/>
                <a:gd name="T8" fmla="*/ 15 w 23"/>
                <a:gd name="T9" fmla="*/ 0 h 61"/>
                <a:gd name="T10" fmla="*/ 15 w 23"/>
                <a:gd name="T11" fmla="*/ 0 h 61"/>
                <a:gd name="T12" fmla="*/ 12 w 23"/>
                <a:gd name="T13" fmla="*/ 0 h 61"/>
                <a:gd name="T14" fmla="*/ 6 w 23"/>
                <a:gd name="T15" fmla="*/ 0 h 61"/>
                <a:gd name="T16" fmla="*/ 3 w 23"/>
                <a:gd name="T17" fmla="*/ 6 h 61"/>
                <a:gd name="T18" fmla="*/ 0 w 23"/>
                <a:gd name="T19" fmla="*/ 12 h 61"/>
                <a:gd name="T20" fmla="*/ 0 w 23"/>
                <a:gd name="T21" fmla="*/ 12 h 61"/>
                <a:gd name="T22" fmla="*/ 0 w 23"/>
                <a:gd name="T23" fmla="*/ 29 h 61"/>
                <a:gd name="T24" fmla="*/ 0 w 23"/>
                <a:gd name="T25" fmla="*/ 47 h 61"/>
                <a:gd name="T26" fmla="*/ 0 w 23"/>
                <a:gd name="T27" fmla="*/ 47 h 61"/>
                <a:gd name="T28" fmla="*/ 3 w 23"/>
                <a:gd name="T29" fmla="*/ 55 h 61"/>
                <a:gd name="T30" fmla="*/ 6 w 23"/>
                <a:gd name="T31" fmla="*/ 58 h 61"/>
                <a:gd name="T32" fmla="*/ 12 w 23"/>
                <a:gd name="T33" fmla="*/ 61 h 61"/>
                <a:gd name="T34" fmla="*/ 15 w 23"/>
                <a:gd name="T35" fmla="*/ 58 h 61"/>
                <a:gd name="T36" fmla="*/ 15 w 23"/>
                <a:gd name="T37" fmla="*/ 58 h 61"/>
                <a:gd name="T38" fmla="*/ 18 w 23"/>
                <a:gd name="T39" fmla="*/ 55 h 61"/>
                <a:gd name="T40" fmla="*/ 21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1" y="12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1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742">
              <a:extLst>
                <a:ext uri="{FF2B5EF4-FFF2-40B4-BE49-F238E27FC236}">
                  <a16:creationId xmlns:a16="http://schemas.microsoft.com/office/drawing/2014/main" id="{4B89DEA6-337F-5DB2-F9C5-2C9E92081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825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5 w 23"/>
                <a:gd name="T9" fmla="*/ 0 h 61"/>
                <a:gd name="T10" fmla="*/ 15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3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3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5 w 23"/>
                <a:gd name="T35" fmla="*/ 58 h 61"/>
                <a:gd name="T36" fmla="*/ 15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743">
              <a:extLst>
                <a:ext uri="{FF2B5EF4-FFF2-40B4-BE49-F238E27FC236}">
                  <a16:creationId xmlns:a16="http://schemas.microsoft.com/office/drawing/2014/main" id="{DB03F099-E486-C996-A87F-B1F8FB26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3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3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744">
              <a:extLst>
                <a:ext uri="{FF2B5EF4-FFF2-40B4-BE49-F238E27FC236}">
                  <a16:creationId xmlns:a16="http://schemas.microsoft.com/office/drawing/2014/main" id="{B1B37317-8985-0E6D-EDAC-FB1F5BAED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1350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745">
              <a:extLst>
                <a:ext uri="{FF2B5EF4-FFF2-40B4-BE49-F238E27FC236}">
                  <a16:creationId xmlns:a16="http://schemas.microsoft.com/office/drawing/2014/main" id="{72CFA652-A476-8AB1-C97A-27844878E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8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20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8 w 23"/>
                <a:gd name="T15" fmla="*/ 0 h 61"/>
                <a:gd name="T16" fmla="*/ 5 w 23"/>
                <a:gd name="T17" fmla="*/ 6 h 61"/>
                <a:gd name="T18" fmla="*/ 2 w 23"/>
                <a:gd name="T19" fmla="*/ 12 h 61"/>
                <a:gd name="T20" fmla="*/ 2 w 23"/>
                <a:gd name="T21" fmla="*/ 12 h 61"/>
                <a:gd name="T22" fmla="*/ 0 w 23"/>
                <a:gd name="T23" fmla="*/ 29 h 61"/>
                <a:gd name="T24" fmla="*/ 2 w 23"/>
                <a:gd name="T25" fmla="*/ 47 h 61"/>
                <a:gd name="T26" fmla="*/ 2 w 23"/>
                <a:gd name="T27" fmla="*/ 47 h 61"/>
                <a:gd name="T28" fmla="*/ 5 w 23"/>
                <a:gd name="T29" fmla="*/ 55 h 61"/>
                <a:gd name="T30" fmla="*/ 8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20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2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20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746">
              <a:extLst>
                <a:ext uri="{FF2B5EF4-FFF2-40B4-BE49-F238E27FC236}">
                  <a16:creationId xmlns:a16="http://schemas.microsoft.com/office/drawing/2014/main" id="{A638941A-7EE8-03EF-A2CF-185774E10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1 w 23"/>
                <a:gd name="T5" fmla="*/ 12 h 61"/>
                <a:gd name="T6" fmla="*/ 21 w 23"/>
                <a:gd name="T7" fmla="*/ 6 h 61"/>
                <a:gd name="T8" fmla="*/ 15 w 23"/>
                <a:gd name="T9" fmla="*/ 0 h 61"/>
                <a:gd name="T10" fmla="*/ 15 w 23"/>
                <a:gd name="T11" fmla="*/ 0 h 61"/>
                <a:gd name="T12" fmla="*/ 12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2 w 23"/>
                <a:gd name="T33" fmla="*/ 61 h 61"/>
                <a:gd name="T34" fmla="*/ 15 w 23"/>
                <a:gd name="T35" fmla="*/ 58 h 61"/>
                <a:gd name="T36" fmla="*/ 15 w 23"/>
                <a:gd name="T37" fmla="*/ 58 h 61"/>
                <a:gd name="T38" fmla="*/ 21 w 23"/>
                <a:gd name="T39" fmla="*/ 55 h 61"/>
                <a:gd name="T40" fmla="*/ 21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21" y="55"/>
                  </a:lnTo>
                  <a:lnTo>
                    <a:pt x="21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747">
              <a:extLst>
                <a:ext uri="{FF2B5EF4-FFF2-40B4-BE49-F238E27FC236}">
                  <a16:creationId xmlns:a16="http://schemas.microsoft.com/office/drawing/2014/main" id="{98013D41-0F61-2515-CC7D-915E23F4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450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5 w 23"/>
                <a:gd name="T15" fmla="*/ 0 h 61"/>
                <a:gd name="T16" fmla="*/ 2 w 23"/>
                <a:gd name="T17" fmla="*/ 6 h 61"/>
                <a:gd name="T18" fmla="*/ 0 w 23"/>
                <a:gd name="T19" fmla="*/ 12 h 61"/>
                <a:gd name="T20" fmla="*/ 0 w 23"/>
                <a:gd name="T21" fmla="*/ 12 h 61"/>
                <a:gd name="T22" fmla="*/ 0 w 23"/>
                <a:gd name="T23" fmla="*/ 29 h 61"/>
                <a:gd name="T24" fmla="*/ 0 w 23"/>
                <a:gd name="T25" fmla="*/ 47 h 61"/>
                <a:gd name="T26" fmla="*/ 0 w 23"/>
                <a:gd name="T27" fmla="*/ 47 h 61"/>
                <a:gd name="T28" fmla="*/ 2 w 23"/>
                <a:gd name="T29" fmla="*/ 55 h 61"/>
                <a:gd name="T30" fmla="*/ 5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5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748">
              <a:extLst>
                <a:ext uri="{FF2B5EF4-FFF2-40B4-BE49-F238E27FC236}">
                  <a16:creationId xmlns:a16="http://schemas.microsoft.com/office/drawing/2014/main" id="{D90CE39E-09CC-3736-EB01-850671529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4797085"/>
              <a:ext cx="36512" cy="96838"/>
            </a:xfrm>
            <a:custGeom>
              <a:avLst/>
              <a:gdLst>
                <a:gd name="T0" fmla="*/ 23 w 23"/>
                <a:gd name="T1" fmla="*/ 29 h 61"/>
                <a:gd name="T2" fmla="*/ 23 w 23"/>
                <a:gd name="T3" fmla="*/ 29 h 61"/>
                <a:gd name="T4" fmla="*/ 20 w 23"/>
                <a:gd name="T5" fmla="*/ 12 h 61"/>
                <a:gd name="T6" fmla="*/ 17 w 23"/>
                <a:gd name="T7" fmla="*/ 6 h 61"/>
                <a:gd name="T8" fmla="*/ 14 w 23"/>
                <a:gd name="T9" fmla="*/ 0 h 61"/>
                <a:gd name="T10" fmla="*/ 14 w 23"/>
                <a:gd name="T11" fmla="*/ 0 h 61"/>
                <a:gd name="T12" fmla="*/ 11 w 23"/>
                <a:gd name="T13" fmla="*/ 0 h 61"/>
                <a:gd name="T14" fmla="*/ 9 w 23"/>
                <a:gd name="T15" fmla="*/ 0 h 61"/>
                <a:gd name="T16" fmla="*/ 6 w 23"/>
                <a:gd name="T17" fmla="*/ 6 h 61"/>
                <a:gd name="T18" fmla="*/ 3 w 23"/>
                <a:gd name="T19" fmla="*/ 12 h 61"/>
                <a:gd name="T20" fmla="*/ 3 w 23"/>
                <a:gd name="T21" fmla="*/ 12 h 61"/>
                <a:gd name="T22" fmla="*/ 0 w 23"/>
                <a:gd name="T23" fmla="*/ 29 h 61"/>
                <a:gd name="T24" fmla="*/ 3 w 23"/>
                <a:gd name="T25" fmla="*/ 47 h 61"/>
                <a:gd name="T26" fmla="*/ 3 w 23"/>
                <a:gd name="T27" fmla="*/ 47 h 61"/>
                <a:gd name="T28" fmla="*/ 6 w 23"/>
                <a:gd name="T29" fmla="*/ 55 h 61"/>
                <a:gd name="T30" fmla="*/ 9 w 23"/>
                <a:gd name="T31" fmla="*/ 58 h 61"/>
                <a:gd name="T32" fmla="*/ 11 w 23"/>
                <a:gd name="T33" fmla="*/ 61 h 61"/>
                <a:gd name="T34" fmla="*/ 14 w 23"/>
                <a:gd name="T35" fmla="*/ 58 h 61"/>
                <a:gd name="T36" fmla="*/ 14 w 23"/>
                <a:gd name="T37" fmla="*/ 58 h 61"/>
                <a:gd name="T38" fmla="*/ 17 w 23"/>
                <a:gd name="T39" fmla="*/ 55 h 61"/>
                <a:gd name="T40" fmla="*/ 20 w 23"/>
                <a:gd name="T41" fmla="*/ 47 h 61"/>
                <a:gd name="T42" fmla="*/ 23 w 23"/>
                <a:gd name="T4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61">
                  <a:moveTo>
                    <a:pt x="23" y="29"/>
                  </a:moveTo>
                  <a:lnTo>
                    <a:pt x="23" y="29"/>
                  </a:lnTo>
                  <a:lnTo>
                    <a:pt x="20" y="12"/>
                  </a:lnTo>
                  <a:lnTo>
                    <a:pt x="17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2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0" y="47"/>
                  </a:lnTo>
                  <a:lnTo>
                    <a:pt x="23" y="29"/>
                  </a:lnTo>
                </a:path>
              </a:pathLst>
            </a:custGeom>
            <a:noFill/>
            <a:ln w="9525">
              <a:solidFill>
                <a:srgbClr val="CC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57" name="Straight Connector 756">
            <a:extLst>
              <a:ext uri="{FF2B5EF4-FFF2-40B4-BE49-F238E27FC236}">
                <a16:creationId xmlns:a16="http://schemas.microsoft.com/office/drawing/2014/main" id="{6431CD86-0C91-CC54-52E2-792F94631B82}"/>
              </a:ext>
            </a:extLst>
          </p:cNvPr>
          <p:cNvCxnSpPr>
            <a:cxnSpLocks/>
          </p:cNvCxnSpPr>
          <p:nvPr/>
        </p:nvCxnSpPr>
        <p:spPr>
          <a:xfrm>
            <a:off x="1963271" y="1279422"/>
            <a:ext cx="9203204" cy="1365428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D3E07258-C90E-A3A5-1EE3-B4B171E67234}"/>
              </a:ext>
            </a:extLst>
          </p:cNvPr>
          <p:cNvGrpSpPr/>
          <p:nvPr/>
        </p:nvGrpSpPr>
        <p:grpSpPr>
          <a:xfrm>
            <a:off x="2066926" y="1290298"/>
            <a:ext cx="6126162" cy="1652587"/>
            <a:chOff x="2066926" y="1611313"/>
            <a:chExt cx="6126162" cy="1652587"/>
          </a:xfrm>
        </p:grpSpPr>
        <p:sp>
          <p:nvSpPr>
            <p:cNvPr id="164" name="Freeform 419">
              <a:extLst>
                <a:ext uri="{FF2B5EF4-FFF2-40B4-BE49-F238E27FC236}">
                  <a16:creationId xmlns:a16="http://schemas.microsoft.com/office/drawing/2014/main" id="{D9EAF2D7-8B3D-AF0D-9F16-C9668CFC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6" y="1611313"/>
              <a:ext cx="6070600" cy="1593850"/>
            </a:xfrm>
            <a:custGeom>
              <a:avLst/>
              <a:gdLst>
                <a:gd name="T0" fmla="*/ 104 w 3824"/>
                <a:gd name="T1" fmla="*/ 12 h 1004"/>
                <a:gd name="T2" fmla="*/ 481 w 3824"/>
                <a:gd name="T3" fmla="*/ 26 h 1004"/>
                <a:gd name="T4" fmla="*/ 501 w 3824"/>
                <a:gd name="T5" fmla="*/ 49 h 1004"/>
                <a:gd name="T6" fmla="*/ 530 w 3824"/>
                <a:gd name="T7" fmla="*/ 66 h 1004"/>
                <a:gd name="T8" fmla="*/ 668 w 3824"/>
                <a:gd name="T9" fmla="*/ 89 h 1004"/>
                <a:gd name="T10" fmla="*/ 777 w 3824"/>
                <a:gd name="T11" fmla="*/ 101 h 1004"/>
                <a:gd name="T12" fmla="*/ 783 w 3824"/>
                <a:gd name="T13" fmla="*/ 124 h 1004"/>
                <a:gd name="T14" fmla="*/ 872 w 3824"/>
                <a:gd name="T15" fmla="*/ 135 h 1004"/>
                <a:gd name="T16" fmla="*/ 932 w 3824"/>
                <a:gd name="T17" fmla="*/ 161 h 1004"/>
                <a:gd name="T18" fmla="*/ 1013 w 3824"/>
                <a:gd name="T19" fmla="*/ 178 h 1004"/>
                <a:gd name="T20" fmla="*/ 1114 w 3824"/>
                <a:gd name="T21" fmla="*/ 199 h 1004"/>
                <a:gd name="T22" fmla="*/ 1240 w 3824"/>
                <a:gd name="T23" fmla="*/ 213 h 1004"/>
                <a:gd name="T24" fmla="*/ 1304 w 3824"/>
                <a:gd name="T25" fmla="*/ 236 h 1004"/>
                <a:gd name="T26" fmla="*/ 1439 w 3824"/>
                <a:gd name="T27" fmla="*/ 250 h 1004"/>
                <a:gd name="T28" fmla="*/ 1456 w 3824"/>
                <a:gd name="T29" fmla="*/ 273 h 1004"/>
                <a:gd name="T30" fmla="*/ 1502 w 3824"/>
                <a:gd name="T31" fmla="*/ 285 h 1004"/>
                <a:gd name="T32" fmla="*/ 1563 w 3824"/>
                <a:gd name="T33" fmla="*/ 314 h 1004"/>
                <a:gd name="T34" fmla="*/ 1683 w 3824"/>
                <a:gd name="T35" fmla="*/ 322 h 1004"/>
                <a:gd name="T36" fmla="*/ 1695 w 3824"/>
                <a:gd name="T37" fmla="*/ 351 h 1004"/>
                <a:gd name="T38" fmla="*/ 1764 w 3824"/>
                <a:gd name="T39" fmla="*/ 362 h 1004"/>
                <a:gd name="T40" fmla="*/ 1778 w 3824"/>
                <a:gd name="T41" fmla="*/ 388 h 1004"/>
                <a:gd name="T42" fmla="*/ 1790 w 3824"/>
                <a:gd name="T43" fmla="*/ 400 h 1004"/>
                <a:gd name="T44" fmla="*/ 1827 w 3824"/>
                <a:gd name="T45" fmla="*/ 437 h 1004"/>
                <a:gd name="T46" fmla="*/ 1839 w 3824"/>
                <a:gd name="T47" fmla="*/ 452 h 1004"/>
                <a:gd name="T48" fmla="*/ 1862 w 3824"/>
                <a:gd name="T49" fmla="*/ 486 h 1004"/>
                <a:gd name="T50" fmla="*/ 1960 w 3824"/>
                <a:gd name="T51" fmla="*/ 501 h 1004"/>
                <a:gd name="T52" fmla="*/ 2115 w 3824"/>
                <a:gd name="T53" fmla="*/ 524 h 1004"/>
                <a:gd name="T54" fmla="*/ 2311 w 3824"/>
                <a:gd name="T55" fmla="*/ 535 h 1004"/>
                <a:gd name="T56" fmla="*/ 2460 w 3824"/>
                <a:gd name="T57" fmla="*/ 564 h 1004"/>
                <a:gd name="T58" fmla="*/ 2567 w 3824"/>
                <a:gd name="T59" fmla="*/ 575 h 1004"/>
                <a:gd name="T60" fmla="*/ 2581 w 3824"/>
                <a:gd name="T61" fmla="*/ 598 h 1004"/>
                <a:gd name="T62" fmla="*/ 2624 w 3824"/>
                <a:gd name="T63" fmla="*/ 613 h 1004"/>
                <a:gd name="T64" fmla="*/ 2636 w 3824"/>
                <a:gd name="T65" fmla="*/ 633 h 1004"/>
                <a:gd name="T66" fmla="*/ 2762 w 3824"/>
                <a:gd name="T67" fmla="*/ 647 h 1004"/>
                <a:gd name="T68" fmla="*/ 2811 w 3824"/>
                <a:gd name="T69" fmla="*/ 673 h 1004"/>
                <a:gd name="T70" fmla="*/ 2834 w 3824"/>
                <a:gd name="T71" fmla="*/ 699 h 1004"/>
                <a:gd name="T72" fmla="*/ 2863 w 3824"/>
                <a:gd name="T73" fmla="*/ 722 h 1004"/>
                <a:gd name="T74" fmla="*/ 2906 w 3824"/>
                <a:gd name="T75" fmla="*/ 734 h 1004"/>
                <a:gd name="T76" fmla="*/ 2915 w 3824"/>
                <a:gd name="T77" fmla="*/ 760 h 1004"/>
                <a:gd name="T78" fmla="*/ 2964 w 3824"/>
                <a:gd name="T79" fmla="*/ 774 h 1004"/>
                <a:gd name="T80" fmla="*/ 2993 w 3824"/>
                <a:gd name="T81" fmla="*/ 797 h 1004"/>
                <a:gd name="T82" fmla="*/ 3111 w 3824"/>
                <a:gd name="T83" fmla="*/ 811 h 1004"/>
                <a:gd name="T84" fmla="*/ 3139 w 3824"/>
                <a:gd name="T85" fmla="*/ 834 h 1004"/>
                <a:gd name="T86" fmla="*/ 3188 w 3824"/>
                <a:gd name="T87" fmla="*/ 846 h 1004"/>
                <a:gd name="T88" fmla="*/ 3312 w 3824"/>
                <a:gd name="T89" fmla="*/ 872 h 1004"/>
                <a:gd name="T90" fmla="*/ 3413 w 3824"/>
                <a:gd name="T91" fmla="*/ 886 h 1004"/>
                <a:gd name="T92" fmla="*/ 3416 w 3824"/>
                <a:gd name="T93" fmla="*/ 909 h 1004"/>
                <a:gd name="T94" fmla="*/ 3508 w 3824"/>
                <a:gd name="T95" fmla="*/ 921 h 1004"/>
                <a:gd name="T96" fmla="*/ 3565 w 3824"/>
                <a:gd name="T97" fmla="*/ 947 h 1004"/>
                <a:gd name="T98" fmla="*/ 3778 w 3824"/>
                <a:gd name="T99" fmla="*/ 964 h 1004"/>
                <a:gd name="T100" fmla="*/ 3816 w 3824"/>
                <a:gd name="T10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24" h="1004">
                  <a:moveTo>
                    <a:pt x="0" y="0"/>
                  </a:moveTo>
                  <a:lnTo>
                    <a:pt x="104" y="0"/>
                  </a:lnTo>
                  <a:lnTo>
                    <a:pt x="104" y="12"/>
                  </a:lnTo>
                  <a:lnTo>
                    <a:pt x="374" y="12"/>
                  </a:lnTo>
                  <a:lnTo>
                    <a:pt x="374" y="26"/>
                  </a:lnTo>
                  <a:lnTo>
                    <a:pt x="481" y="26"/>
                  </a:lnTo>
                  <a:lnTo>
                    <a:pt x="481" y="37"/>
                  </a:lnTo>
                  <a:lnTo>
                    <a:pt x="501" y="37"/>
                  </a:lnTo>
                  <a:lnTo>
                    <a:pt x="501" y="49"/>
                  </a:lnTo>
                  <a:lnTo>
                    <a:pt x="518" y="49"/>
                  </a:lnTo>
                  <a:lnTo>
                    <a:pt x="518" y="66"/>
                  </a:lnTo>
                  <a:lnTo>
                    <a:pt x="530" y="66"/>
                  </a:lnTo>
                  <a:lnTo>
                    <a:pt x="530" y="75"/>
                  </a:lnTo>
                  <a:lnTo>
                    <a:pt x="668" y="75"/>
                  </a:lnTo>
                  <a:lnTo>
                    <a:pt x="668" y="89"/>
                  </a:lnTo>
                  <a:lnTo>
                    <a:pt x="673" y="89"/>
                  </a:lnTo>
                  <a:lnTo>
                    <a:pt x="673" y="101"/>
                  </a:lnTo>
                  <a:lnTo>
                    <a:pt x="777" y="101"/>
                  </a:lnTo>
                  <a:lnTo>
                    <a:pt x="777" y="115"/>
                  </a:lnTo>
                  <a:lnTo>
                    <a:pt x="783" y="115"/>
                  </a:lnTo>
                  <a:lnTo>
                    <a:pt x="783" y="124"/>
                  </a:lnTo>
                  <a:lnTo>
                    <a:pt x="843" y="124"/>
                  </a:lnTo>
                  <a:lnTo>
                    <a:pt x="843" y="135"/>
                  </a:lnTo>
                  <a:lnTo>
                    <a:pt x="872" y="135"/>
                  </a:lnTo>
                  <a:lnTo>
                    <a:pt x="872" y="150"/>
                  </a:lnTo>
                  <a:lnTo>
                    <a:pt x="932" y="150"/>
                  </a:lnTo>
                  <a:lnTo>
                    <a:pt x="932" y="161"/>
                  </a:lnTo>
                  <a:lnTo>
                    <a:pt x="1010" y="161"/>
                  </a:lnTo>
                  <a:lnTo>
                    <a:pt x="1010" y="178"/>
                  </a:lnTo>
                  <a:lnTo>
                    <a:pt x="1013" y="178"/>
                  </a:lnTo>
                  <a:lnTo>
                    <a:pt x="1013" y="187"/>
                  </a:lnTo>
                  <a:lnTo>
                    <a:pt x="1114" y="187"/>
                  </a:lnTo>
                  <a:lnTo>
                    <a:pt x="1114" y="199"/>
                  </a:lnTo>
                  <a:lnTo>
                    <a:pt x="1174" y="199"/>
                  </a:lnTo>
                  <a:lnTo>
                    <a:pt x="1174" y="213"/>
                  </a:lnTo>
                  <a:lnTo>
                    <a:pt x="1240" y="213"/>
                  </a:lnTo>
                  <a:lnTo>
                    <a:pt x="1240" y="227"/>
                  </a:lnTo>
                  <a:lnTo>
                    <a:pt x="1304" y="227"/>
                  </a:lnTo>
                  <a:lnTo>
                    <a:pt x="1304" y="236"/>
                  </a:lnTo>
                  <a:lnTo>
                    <a:pt x="1433" y="236"/>
                  </a:lnTo>
                  <a:lnTo>
                    <a:pt x="1433" y="250"/>
                  </a:lnTo>
                  <a:lnTo>
                    <a:pt x="1439" y="250"/>
                  </a:lnTo>
                  <a:lnTo>
                    <a:pt x="1439" y="262"/>
                  </a:lnTo>
                  <a:lnTo>
                    <a:pt x="1456" y="262"/>
                  </a:lnTo>
                  <a:lnTo>
                    <a:pt x="1456" y="273"/>
                  </a:lnTo>
                  <a:lnTo>
                    <a:pt x="1470" y="273"/>
                  </a:lnTo>
                  <a:lnTo>
                    <a:pt x="1470" y="285"/>
                  </a:lnTo>
                  <a:lnTo>
                    <a:pt x="1502" y="285"/>
                  </a:lnTo>
                  <a:lnTo>
                    <a:pt x="1502" y="299"/>
                  </a:lnTo>
                  <a:lnTo>
                    <a:pt x="1563" y="299"/>
                  </a:lnTo>
                  <a:lnTo>
                    <a:pt x="1563" y="314"/>
                  </a:lnTo>
                  <a:lnTo>
                    <a:pt x="1586" y="314"/>
                  </a:lnTo>
                  <a:lnTo>
                    <a:pt x="1586" y="322"/>
                  </a:lnTo>
                  <a:lnTo>
                    <a:pt x="1683" y="322"/>
                  </a:lnTo>
                  <a:lnTo>
                    <a:pt x="1683" y="337"/>
                  </a:lnTo>
                  <a:lnTo>
                    <a:pt x="1695" y="337"/>
                  </a:lnTo>
                  <a:lnTo>
                    <a:pt x="1695" y="351"/>
                  </a:lnTo>
                  <a:lnTo>
                    <a:pt x="1712" y="351"/>
                  </a:lnTo>
                  <a:lnTo>
                    <a:pt x="1712" y="362"/>
                  </a:lnTo>
                  <a:lnTo>
                    <a:pt x="1764" y="362"/>
                  </a:lnTo>
                  <a:lnTo>
                    <a:pt x="1764" y="377"/>
                  </a:lnTo>
                  <a:lnTo>
                    <a:pt x="1778" y="377"/>
                  </a:lnTo>
                  <a:lnTo>
                    <a:pt x="1778" y="388"/>
                  </a:lnTo>
                  <a:lnTo>
                    <a:pt x="1784" y="388"/>
                  </a:lnTo>
                  <a:lnTo>
                    <a:pt x="1784" y="400"/>
                  </a:lnTo>
                  <a:lnTo>
                    <a:pt x="1790" y="400"/>
                  </a:lnTo>
                  <a:lnTo>
                    <a:pt x="1790" y="423"/>
                  </a:lnTo>
                  <a:lnTo>
                    <a:pt x="1827" y="423"/>
                  </a:lnTo>
                  <a:lnTo>
                    <a:pt x="1827" y="437"/>
                  </a:lnTo>
                  <a:lnTo>
                    <a:pt x="1833" y="437"/>
                  </a:lnTo>
                  <a:lnTo>
                    <a:pt x="1833" y="452"/>
                  </a:lnTo>
                  <a:lnTo>
                    <a:pt x="1839" y="452"/>
                  </a:lnTo>
                  <a:lnTo>
                    <a:pt x="1839" y="475"/>
                  </a:lnTo>
                  <a:lnTo>
                    <a:pt x="1862" y="475"/>
                  </a:lnTo>
                  <a:lnTo>
                    <a:pt x="1862" y="486"/>
                  </a:lnTo>
                  <a:lnTo>
                    <a:pt x="1868" y="486"/>
                  </a:lnTo>
                  <a:lnTo>
                    <a:pt x="1868" y="501"/>
                  </a:lnTo>
                  <a:lnTo>
                    <a:pt x="1960" y="501"/>
                  </a:lnTo>
                  <a:lnTo>
                    <a:pt x="1960" y="509"/>
                  </a:lnTo>
                  <a:lnTo>
                    <a:pt x="2115" y="509"/>
                  </a:lnTo>
                  <a:lnTo>
                    <a:pt x="2115" y="524"/>
                  </a:lnTo>
                  <a:lnTo>
                    <a:pt x="2155" y="524"/>
                  </a:lnTo>
                  <a:lnTo>
                    <a:pt x="2155" y="535"/>
                  </a:lnTo>
                  <a:lnTo>
                    <a:pt x="2311" y="535"/>
                  </a:lnTo>
                  <a:lnTo>
                    <a:pt x="2311" y="547"/>
                  </a:lnTo>
                  <a:lnTo>
                    <a:pt x="2460" y="547"/>
                  </a:lnTo>
                  <a:lnTo>
                    <a:pt x="2460" y="564"/>
                  </a:lnTo>
                  <a:lnTo>
                    <a:pt x="2529" y="564"/>
                  </a:lnTo>
                  <a:lnTo>
                    <a:pt x="2529" y="575"/>
                  </a:lnTo>
                  <a:lnTo>
                    <a:pt x="2567" y="575"/>
                  </a:lnTo>
                  <a:lnTo>
                    <a:pt x="2567" y="587"/>
                  </a:lnTo>
                  <a:lnTo>
                    <a:pt x="2581" y="587"/>
                  </a:lnTo>
                  <a:lnTo>
                    <a:pt x="2581" y="598"/>
                  </a:lnTo>
                  <a:lnTo>
                    <a:pt x="2619" y="598"/>
                  </a:lnTo>
                  <a:lnTo>
                    <a:pt x="2619" y="613"/>
                  </a:lnTo>
                  <a:lnTo>
                    <a:pt x="2624" y="613"/>
                  </a:lnTo>
                  <a:lnTo>
                    <a:pt x="2624" y="621"/>
                  </a:lnTo>
                  <a:lnTo>
                    <a:pt x="2636" y="621"/>
                  </a:lnTo>
                  <a:lnTo>
                    <a:pt x="2636" y="633"/>
                  </a:lnTo>
                  <a:lnTo>
                    <a:pt x="2731" y="633"/>
                  </a:lnTo>
                  <a:lnTo>
                    <a:pt x="2731" y="647"/>
                  </a:lnTo>
                  <a:lnTo>
                    <a:pt x="2762" y="647"/>
                  </a:lnTo>
                  <a:lnTo>
                    <a:pt x="2762" y="662"/>
                  </a:lnTo>
                  <a:lnTo>
                    <a:pt x="2762" y="673"/>
                  </a:lnTo>
                  <a:lnTo>
                    <a:pt x="2811" y="673"/>
                  </a:lnTo>
                  <a:lnTo>
                    <a:pt x="2811" y="685"/>
                  </a:lnTo>
                  <a:lnTo>
                    <a:pt x="2834" y="685"/>
                  </a:lnTo>
                  <a:lnTo>
                    <a:pt x="2834" y="699"/>
                  </a:lnTo>
                  <a:lnTo>
                    <a:pt x="2834" y="711"/>
                  </a:lnTo>
                  <a:lnTo>
                    <a:pt x="2863" y="711"/>
                  </a:lnTo>
                  <a:lnTo>
                    <a:pt x="2863" y="722"/>
                  </a:lnTo>
                  <a:lnTo>
                    <a:pt x="2895" y="722"/>
                  </a:lnTo>
                  <a:lnTo>
                    <a:pt x="2895" y="734"/>
                  </a:lnTo>
                  <a:lnTo>
                    <a:pt x="2906" y="734"/>
                  </a:lnTo>
                  <a:lnTo>
                    <a:pt x="2906" y="748"/>
                  </a:lnTo>
                  <a:lnTo>
                    <a:pt x="2915" y="748"/>
                  </a:lnTo>
                  <a:lnTo>
                    <a:pt x="2915" y="760"/>
                  </a:lnTo>
                  <a:lnTo>
                    <a:pt x="2944" y="760"/>
                  </a:lnTo>
                  <a:lnTo>
                    <a:pt x="2944" y="774"/>
                  </a:lnTo>
                  <a:lnTo>
                    <a:pt x="2964" y="774"/>
                  </a:lnTo>
                  <a:lnTo>
                    <a:pt x="2964" y="785"/>
                  </a:lnTo>
                  <a:lnTo>
                    <a:pt x="2993" y="785"/>
                  </a:lnTo>
                  <a:lnTo>
                    <a:pt x="2993" y="797"/>
                  </a:lnTo>
                  <a:lnTo>
                    <a:pt x="2996" y="797"/>
                  </a:lnTo>
                  <a:lnTo>
                    <a:pt x="2996" y="811"/>
                  </a:lnTo>
                  <a:lnTo>
                    <a:pt x="3111" y="811"/>
                  </a:lnTo>
                  <a:lnTo>
                    <a:pt x="3111" y="823"/>
                  </a:lnTo>
                  <a:lnTo>
                    <a:pt x="3139" y="823"/>
                  </a:lnTo>
                  <a:lnTo>
                    <a:pt x="3139" y="834"/>
                  </a:lnTo>
                  <a:lnTo>
                    <a:pt x="3142" y="834"/>
                  </a:lnTo>
                  <a:lnTo>
                    <a:pt x="3142" y="846"/>
                  </a:lnTo>
                  <a:lnTo>
                    <a:pt x="3188" y="846"/>
                  </a:lnTo>
                  <a:lnTo>
                    <a:pt x="3188" y="860"/>
                  </a:lnTo>
                  <a:lnTo>
                    <a:pt x="3312" y="860"/>
                  </a:lnTo>
                  <a:lnTo>
                    <a:pt x="3312" y="872"/>
                  </a:lnTo>
                  <a:lnTo>
                    <a:pt x="3338" y="872"/>
                  </a:lnTo>
                  <a:lnTo>
                    <a:pt x="3338" y="886"/>
                  </a:lnTo>
                  <a:lnTo>
                    <a:pt x="3413" y="886"/>
                  </a:lnTo>
                  <a:lnTo>
                    <a:pt x="3413" y="900"/>
                  </a:lnTo>
                  <a:lnTo>
                    <a:pt x="3416" y="900"/>
                  </a:lnTo>
                  <a:lnTo>
                    <a:pt x="3416" y="909"/>
                  </a:lnTo>
                  <a:lnTo>
                    <a:pt x="3499" y="909"/>
                  </a:lnTo>
                  <a:lnTo>
                    <a:pt x="3499" y="921"/>
                  </a:lnTo>
                  <a:lnTo>
                    <a:pt x="3508" y="921"/>
                  </a:lnTo>
                  <a:lnTo>
                    <a:pt x="3508" y="935"/>
                  </a:lnTo>
                  <a:lnTo>
                    <a:pt x="3565" y="935"/>
                  </a:lnTo>
                  <a:lnTo>
                    <a:pt x="3565" y="947"/>
                  </a:lnTo>
                  <a:lnTo>
                    <a:pt x="3770" y="947"/>
                  </a:lnTo>
                  <a:lnTo>
                    <a:pt x="3770" y="964"/>
                  </a:lnTo>
                  <a:lnTo>
                    <a:pt x="3778" y="964"/>
                  </a:lnTo>
                  <a:lnTo>
                    <a:pt x="3778" y="970"/>
                  </a:lnTo>
                  <a:lnTo>
                    <a:pt x="3816" y="970"/>
                  </a:lnTo>
                  <a:lnTo>
                    <a:pt x="3816" y="1004"/>
                  </a:lnTo>
                  <a:lnTo>
                    <a:pt x="3824" y="1004"/>
                  </a:lnTo>
                </a:path>
              </a:pathLst>
            </a:custGeom>
            <a:noFill/>
            <a:ln w="26988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Line 420">
              <a:extLst>
                <a:ext uri="{FF2B5EF4-FFF2-40B4-BE49-F238E27FC236}">
                  <a16:creationId xmlns:a16="http://schemas.microsoft.com/office/drawing/2014/main" id="{7FC6CAC3-B0D4-B365-805B-F9A95A29B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7501" y="3040063"/>
              <a:ext cx="0" cy="147638"/>
            </a:xfrm>
            <a:prstGeom prst="line">
              <a:avLst/>
            </a:prstGeom>
            <a:noFill/>
            <a:ln w="4763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421">
              <a:extLst>
                <a:ext uri="{FF2B5EF4-FFF2-40B4-BE49-F238E27FC236}">
                  <a16:creationId xmlns:a16="http://schemas.microsoft.com/office/drawing/2014/main" id="{55ECCBCA-5793-91C4-E4F3-0C1C4D03D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7651" y="3114675"/>
              <a:ext cx="138113" cy="0"/>
            </a:xfrm>
            <a:prstGeom prst="line">
              <a:avLst/>
            </a:prstGeom>
            <a:noFill/>
            <a:ln w="4763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Line 422">
              <a:extLst>
                <a:ext uri="{FF2B5EF4-FFF2-40B4-BE49-F238E27FC236}">
                  <a16:creationId xmlns:a16="http://schemas.microsoft.com/office/drawing/2014/main" id="{03DA44A9-9609-4089-2435-A14C097EA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6713" y="3040063"/>
              <a:ext cx="0" cy="147638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Line 423">
              <a:extLst>
                <a:ext uri="{FF2B5EF4-FFF2-40B4-BE49-F238E27FC236}">
                  <a16:creationId xmlns:a16="http://schemas.microsoft.com/office/drawing/2014/main" id="{F5B52AB0-C5B3-D03F-1487-C82BACC2A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3213" y="3114675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Line 424">
              <a:extLst>
                <a:ext uri="{FF2B5EF4-FFF2-40B4-BE49-F238E27FC236}">
                  <a16:creationId xmlns:a16="http://schemas.microsoft.com/office/drawing/2014/main" id="{3207B49F-C5E9-24AB-8BBA-1EB490CF8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763" y="3063875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Line 425">
              <a:extLst>
                <a:ext uri="{FF2B5EF4-FFF2-40B4-BE49-F238E27FC236}">
                  <a16:creationId xmlns:a16="http://schemas.microsoft.com/office/drawing/2014/main" id="{EA7DEF1C-67A4-A53E-DA66-FE5711505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2263" y="3136900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Line 426">
              <a:extLst>
                <a:ext uri="{FF2B5EF4-FFF2-40B4-BE49-F238E27FC236}">
                  <a16:creationId xmlns:a16="http://schemas.microsoft.com/office/drawing/2014/main" id="{701C3D4F-3CF2-4B45-13FD-6C34CC57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7988" y="3068638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Line 427">
              <a:extLst>
                <a:ext uri="{FF2B5EF4-FFF2-40B4-BE49-F238E27FC236}">
                  <a16:creationId xmlns:a16="http://schemas.microsoft.com/office/drawing/2014/main" id="{04709379-A7EE-BF83-9FC9-8B5D920C7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9726" y="3141663"/>
              <a:ext cx="136525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Line 428">
              <a:extLst>
                <a:ext uri="{FF2B5EF4-FFF2-40B4-BE49-F238E27FC236}">
                  <a16:creationId xmlns:a16="http://schemas.microsoft.com/office/drawing/2014/main" id="{85F8EA89-2571-1393-9D92-D639A517B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7513" y="3076575"/>
              <a:ext cx="0" cy="147638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Line 429">
              <a:extLst>
                <a:ext uri="{FF2B5EF4-FFF2-40B4-BE49-F238E27FC236}">
                  <a16:creationId xmlns:a16="http://schemas.microsoft.com/office/drawing/2014/main" id="{7D92A2B7-57D4-E814-86EB-1B3555DD5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4013" y="3151188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Line 430">
              <a:extLst>
                <a:ext uri="{FF2B5EF4-FFF2-40B4-BE49-F238E27FC236}">
                  <a16:creationId xmlns:a16="http://schemas.microsoft.com/office/drawing/2014/main" id="{B4CC2D4E-E740-3FCF-B7E7-88B6768D0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7038" y="3076575"/>
              <a:ext cx="0" cy="147638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Line 431">
              <a:extLst>
                <a:ext uri="{FF2B5EF4-FFF2-40B4-BE49-F238E27FC236}">
                  <a16:creationId xmlns:a16="http://schemas.microsoft.com/office/drawing/2014/main" id="{69D919E1-0092-2816-BA50-D4D892893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81951" y="3151188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Line 432">
              <a:extLst>
                <a:ext uri="{FF2B5EF4-FFF2-40B4-BE49-F238E27FC236}">
                  <a16:creationId xmlns:a16="http://schemas.microsoft.com/office/drawing/2014/main" id="{D5A2C522-AFE4-11EC-ADE6-4F6A1D18E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3076575"/>
              <a:ext cx="0" cy="147638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Line 433">
              <a:extLst>
                <a:ext uri="{FF2B5EF4-FFF2-40B4-BE49-F238E27FC236}">
                  <a16:creationId xmlns:a16="http://schemas.microsoft.com/office/drawing/2014/main" id="{E8D34DFA-409B-E79F-4831-8D92A19C6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6238" y="3151188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Line 434">
              <a:extLst>
                <a:ext uri="{FF2B5EF4-FFF2-40B4-BE49-F238E27FC236}">
                  <a16:creationId xmlns:a16="http://schemas.microsoft.com/office/drawing/2014/main" id="{3277A01A-A330-8C00-25E5-CA58E1563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3076575"/>
              <a:ext cx="0" cy="147638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Line 435">
              <a:extLst>
                <a:ext uri="{FF2B5EF4-FFF2-40B4-BE49-F238E27FC236}">
                  <a16:creationId xmlns:a16="http://schemas.microsoft.com/office/drawing/2014/main" id="{5979F489-6552-87A8-A02E-AE7FE45DC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5288" y="3151188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Line 436">
              <a:extLst>
                <a:ext uri="{FF2B5EF4-FFF2-40B4-BE49-F238E27FC236}">
                  <a16:creationId xmlns:a16="http://schemas.microsoft.com/office/drawing/2014/main" id="{C8827494-75D9-0D8B-B198-F0E037FA4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6251" y="3081338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Line 437">
              <a:extLst>
                <a:ext uri="{FF2B5EF4-FFF2-40B4-BE49-F238E27FC236}">
                  <a16:creationId xmlns:a16="http://schemas.microsoft.com/office/drawing/2014/main" id="{0DE4D49F-DE66-21D4-D9B3-0543B2FDC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88" y="3154363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Line 438">
              <a:extLst>
                <a:ext uri="{FF2B5EF4-FFF2-40B4-BE49-F238E27FC236}">
                  <a16:creationId xmlns:a16="http://schemas.microsoft.com/office/drawing/2014/main" id="{0E168AA2-2455-B5A2-4EB1-FB29E03DC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5776" y="3081338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Line 439">
              <a:extLst>
                <a:ext uri="{FF2B5EF4-FFF2-40B4-BE49-F238E27FC236}">
                  <a16:creationId xmlns:a16="http://schemas.microsoft.com/office/drawing/2014/main" id="{67FD8AA2-E279-EEF6-B87C-98F7FBC67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3" y="3154363"/>
              <a:ext cx="136525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Line 440">
              <a:extLst>
                <a:ext uri="{FF2B5EF4-FFF2-40B4-BE49-F238E27FC236}">
                  <a16:creationId xmlns:a16="http://schemas.microsoft.com/office/drawing/2014/main" id="{681AA860-6B72-326E-CF93-6140FA2A6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1" y="3117850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Line 441">
              <a:extLst>
                <a:ext uri="{FF2B5EF4-FFF2-40B4-BE49-F238E27FC236}">
                  <a16:creationId xmlns:a16="http://schemas.microsoft.com/office/drawing/2014/main" id="{DF7502C5-0961-7A4C-20E1-67DDB3F2B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9738" y="3190875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0A840CF3-BAF0-1FB7-C9AF-FE7FCBEFB00C}"/>
              </a:ext>
            </a:extLst>
          </p:cNvPr>
          <p:cNvGrpSpPr/>
          <p:nvPr/>
        </p:nvGrpSpPr>
        <p:grpSpPr>
          <a:xfrm>
            <a:off x="2025651" y="1290298"/>
            <a:ext cx="6189663" cy="2173287"/>
            <a:chOff x="2025651" y="1611313"/>
            <a:chExt cx="6189663" cy="2173287"/>
          </a:xfrm>
        </p:grpSpPr>
        <p:sp>
          <p:nvSpPr>
            <p:cNvPr id="187" name="Freeform 442">
              <a:extLst>
                <a:ext uri="{FF2B5EF4-FFF2-40B4-BE49-F238E27FC236}">
                  <a16:creationId xmlns:a16="http://schemas.microsoft.com/office/drawing/2014/main" id="{ACE1F7AB-8A0C-94D3-581C-15D8A9AEB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1" y="1611313"/>
              <a:ext cx="6107113" cy="2109788"/>
            </a:xfrm>
            <a:custGeom>
              <a:avLst/>
              <a:gdLst>
                <a:gd name="T0" fmla="*/ 368 w 3847"/>
                <a:gd name="T1" fmla="*/ 0 h 1329"/>
                <a:gd name="T2" fmla="*/ 553 w 3847"/>
                <a:gd name="T3" fmla="*/ 26 h 1329"/>
                <a:gd name="T4" fmla="*/ 665 w 3847"/>
                <a:gd name="T5" fmla="*/ 49 h 1329"/>
                <a:gd name="T6" fmla="*/ 743 w 3847"/>
                <a:gd name="T7" fmla="*/ 75 h 1329"/>
                <a:gd name="T8" fmla="*/ 976 w 3847"/>
                <a:gd name="T9" fmla="*/ 101 h 1329"/>
                <a:gd name="T10" fmla="*/ 1004 w 3847"/>
                <a:gd name="T11" fmla="*/ 127 h 1329"/>
                <a:gd name="T12" fmla="*/ 1200 w 3847"/>
                <a:gd name="T13" fmla="*/ 150 h 1329"/>
                <a:gd name="T14" fmla="*/ 1223 w 3847"/>
                <a:gd name="T15" fmla="*/ 175 h 1329"/>
                <a:gd name="T16" fmla="*/ 1292 w 3847"/>
                <a:gd name="T17" fmla="*/ 227 h 1329"/>
                <a:gd name="T18" fmla="*/ 1318 w 3847"/>
                <a:gd name="T19" fmla="*/ 253 h 1329"/>
                <a:gd name="T20" fmla="*/ 1459 w 3847"/>
                <a:gd name="T21" fmla="*/ 279 h 1329"/>
                <a:gd name="T22" fmla="*/ 1517 w 3847"/>
                <a:gd name="T23" fmla="*/ 302 h 1329"/>
                <a:gd name="T24" fmla="*/ 1531 w 3847"/>
                <a:gd name="T25" fmla="*/ 331 h 1329"/>
                <a:gd name="T26" fmla="*/ 2009 w 3847"/>
                <a:gd name="T27" fmla="*/ 357 h 1329"/>
                <a:gd name="T28" fmla="*/ 2083 w 3847"/>
                <a:gd name="T29" fmla="*/ 380 h 1329"/>
                <a:gd name="T30" fmla="*/ 2207 w 3847"/>
                <a:gd name="T31" fmla="*/ 403 h 1329"/>
                <a:gd name="T32" fmla="*/ 2279 w 3847"/>
                <a:gd name="T33" fmla="*/ 432 h 1329"/>
                <a:gd name="T34" fmla="*/ 2294 w 3847"/>
                <a:gd name="T35" fmla="*/ 457 h 1329"/>
                <a:gd name="T36" fmla="*/ 2365 w 3847"/>
                <a:gd name="T37" fmla="*/ 478 h 1329"/>
                <a:gd name="T38" fmla="*/ 2463 w 3847"/>
                <a:gd name="T39" fmla="*/ 503 h 1329"/>
                <a:gd name="T40" fmla="*/ 2478 w 3847"/>
                <a:gd name="T41" fmla="*/ 529 h 1329"/>
                <a:gd name="T42" fmla="*/ 2486 w 3847"/>
                <a:gd name="T43" fmla="*/ 555 h 1329"/>
                <a:gd name="T44" fmla="*/ 2552 w 3847"/>
                <a:gd name="T45" fmla="*/ 584 h 1329"/>
                <a:gd name="T46" fmla="*/ 2587 w 3847"/>
                <a:gd name="T47" fmla="*/ 604 h 1329"/>
                <a:gd name="T48" fmla="*/ 2593 w 3847"/>
                <a:gd name="T49" fmla="*/ 633 h 1329"/>
                <a:gd name="T50" fmla="*/ 2604 w 3847"/>
                <a:gd name="T51" fmla="*/ 659 h 1329"/>
                <a:gd name="T52" fmla="*/ 2754 w 3847"/>
                <a:gd name="T53" fmla="*/ 682 h 1329"/>
                <a:gd name="T54" fmla="*/ 2757 w 3847"/>
                <a:gd name="T55" fmla="*/ 705 h 1329"/>
                <a:gd name="T56" fmla="*/ 2866 w 3847"/>
                <a:gd name="T57" fmla="*/ 734 h 1329"/>
                <a:gd name="T58" fmla="*/ 2875 w 3847"/>
                <a:gd name="T59" fmla="*/ 754 h 1329"/>
                <a:gd name="T60" fmla="*/ 2889 w 3847"/>
                <a:gd name="T61" fmla="*/ 780 h 1329"/>
                <a:gd name="T62" fmla="*/ 2947 w 3847"/>
                <a:gd name="T63" fmla="*/ 806 h 1329"/>
                <a:gd name="T64" fmla="*/ 2987 w 3847"/>
                <a:gd name="T65" fmla="*/ 834 h 1329"/>
                <a:gd name="T66" fmla="*/ 3039 w 3847"/>
                <a:gd name="T67" fmla="*/ 860 h 1329"/>
                <a:gd name="T68" fmla="*/ 3099 w 3847"/>
                <a:gd name="T69" fmla="*/ 883 h 1329"/>
                <a:gd name="T70" fmla="*/ 3116 w 3847"/>
                <a:gd name="T71" fmla="*/ 909 h 1329"/>
                <a:gd name="T72" fmla="*/ 3125 w 3847"/>
                <a:gd name="T73" fmla="*/ 961 h 1329"/>
                <a:gd name="T74" fmla="*/ 3145 w 3847"/>
                <a:gd name="T75" fmla="*/ 984 h 1329"/>
                <a:gd name="T76" fmla="*/ 3209 w 3847"/>
                <a:gd name="T77" fmla="*/ 1010 h 1329"/>
                <a:gd name="T78" fmla="*/ 3338 w 3847"/>
                <a:gd name="T79" fmla="*/ 1036 h 1329"/>
                <a:gd name="T80" fmla="*/ 3410 w 3847"/>
                <a:gd name="T81" fmla="*/ 1059 h 1329"/>
                <a:gd name="T82" fmla="*/ 3430 w 3847"/>
                <a:gd name="T83" fmla="*/ 1087 h 1329"/>
                <a:gd name="T84" fmla="*/ 3436 w 3847"/>
                <a:gd name="T85" fmla="*/ 1113 h 1329"/>
                <a:gd name="T86" fmla="*/ 3450 w 3847"/>
                <a:gd name="T87" fmla="*/ 1136 h 1329"/>
                <a:gd name="T88" fmla="*/ 3554 w 3847"/>
                <a:gd name="T89" fmla="*/ 1162 h 1329"/>
                <a:gd name="T90" fmla="*/ 3568 w 3847"/>
                <a:gd name="T91" fmla="*/ 1188 h 1329"/>
                <a:gd name="T92" fmla="*/ 3588 w 3847"/>
                <a:gd name="T93" fmla="*/ 1211 h 1329"/>
                <a:gd name="T94" fmla="*/ 3683 w 3847"/>
                <a:gd name="T95" fmla="*/ 1237 h 1329"/>
                <a:gd name="T96" fmla="*/ 3729 w 3847"/>
                <a:gd name="T97" fmla="*/ 1263 h 1329"/>
                <a:gd name="T98" fmla="*/ 3839 w 3847"/>
                <a:gd name="T99" fmla="*/ 1286 h 1329"/>
                <a:gd name="T100" fmla="*/ 3847 w 3847"/>
                <a:gd name="T101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47" h="1329">
                  <a:moveTo>
                    <a:pt x="0" y="0"/>
                  </a:moveTo>
                  <a:lnTo>
                    <a:pt x="368" y="0"/>
                  </a:lnTo>
                  <a:lnTo>
                    <a:pt x="368" y="26"/>
                  </a:lnTo>
                  <a:lnTo>
                    <a:pt x="553" y="26"/>
                  </a:lnTo>
                  <a:lnTo>
                    <a:pt x="553" y="49"/>
                  </a:lnTo>
                  <a:lnTo>
                    <a:pt x="665" y="49"/>
                  </a:lnTo>
                  <a:lnTo>
                    <a:pt x="665" y="75"/>
                  </a:lnTo>
                  <a:lnTo>
                    <a:pt x="743" y="75"/>
                  </a:lnTo>
                  <a:lnTo>
                    <a:pt x="743" y="101"/>
                  </a:lnTo>
                  <a:lnTo>
                    <a:pt x="976" y="101"/>
                  </a:lnTo>
                  <a:lnTo>
                    <a:pt x="976" y="127"/>
                  </a:lnTo>
                  <a:lnTo>
                    <a:pt x="1004" y="127"/>
                  </a:lnTo>
                  <a:lnTo>
                    <a:pt x="1004" y="150"/>
                  </a:lnTo>
                  <a:lnTo>
                    <a:pt x="1200" y="150"/>
                  </a:lnTo>
                  <a:lnTo>
                    <a:pt x="1200" y="175"/>
                  </a:lnTo>
                  <a:lnTo>
                    <a:pt x="1223" y="175"/>
                  </a:lnTo>
                  <a:lnTo>
                    <a:pt x="1223" y="227"/>
                  </a:lnTo>
                  <a:lnTo>
                    <a:pt x="1292" y="227"/>
                  </a:lnTo>
                  <a:lnTo>
                    <a:pt x="1292" y="253"/>
                  </a:lnTo>
                  <a:lnTo>
                    <a:pt x="1318" y="253"/>
                  </a:lnTo>
                  <a:lnTo>
                    <a:pt x="1318" y="279"/>
                  </a:lnTo>
                  <a:lnTo>
                    <a:pt x="1459" y="279"/>
                  </a:lnTo>
                  <a:lnTo>
                    <a:pt x="1459" y="302"/>
                  </a:lnTo>
                  <a:lnTo>
                    <a:pt x="1517" y="302"/>
                  </a:lnTo>
                  <a:lnTo>
                    <a:pt x="1517" y="331"/>
                  </a:lnTo>
                  <a:lnTo>
                    <a:pt x="1531" y="331"/>
                  </a:lnTo>
                  <a:lnTo>
                    <a:pt x="1531" y="357"/>
                  </a:lnTo>
                  <a:lnTo>
                    <a:pt x="2009" y="357"/>
                  </a:lnTo>
                  <a:lnTo>
                    <a:pt x="2009" y="380"/>
                  </a:lnTo>
                  <a:lnTo>
                    <a:pt x="2083" y="380"/>
                  </a:lnTo>
                  <a:lnTo>
                    <a:pt x="2083" y="403"/>
                  </a:lnTo>
                  <a:lnTo>
                    <a:pt x="2207" y="403"/>
                  </a:lnTo>
                  <a:lnTo>
                    <a:pt x="2207" y="432"/>
                  </a:lnTo>
                  <a:lnTo>
                    <a:pt x="2279" y="432"/>
                  </a:lnTo>
                  <a:lnTo>
                    <a:pt x="2279" y="457"/>
                  </a:lnTo>
                  <a:lnTo>
                    <a:pt x="2294" y="457"/>
                  </a:lnTo>
                  <a:lnTo>
                    <a:pt x="2294" y="478"/>
                  </a:lnTo>
                  <a:lnTo>
                    <a:pt x="2365" y="478"/>
                  </a:lnTo>
                  <a:lnTo>
                    <a:pt x="2365" y="503"/>
                  </a:lnTo>
                  <a:lnTo>
                    <a:pt x="2463" y="503"/>
                  </a:lnTo>
                  <a:lnTo>
                    <a:pt x="2463" y="529"/>
                  </a:lnTo>
                  <a:lnTo>
                    <a:pt x="2478" y="529"/>
                  </a:lnTo>
                  <a:lnTo>
                    <a:pt x="2478" y="555"/>
                  </a:lnTo>
                  <a:lnTo>
                    <a:pt x="2486" y="555"/>
                  </a:lnTo>
                  <a:lnTo>
                    <a:pt x="2486" y="584"/>
                  </a:lnTo>
                  <a:lnTo>
                    <a:pt x="2552" y="584"/>
                  </a:lnTo>
                  <a:lnTo>
                    <a:pt x="2552" y="604"/>
                  </a:lnTo>
                  <a:lnTo>
                    <a:pt x="2587" y="604"/>
                  </a:lnTo>
                  <a:lnTo>
                    <a:pt x="2587" y="633"/>
                  </a:lnTo>
                  <a:lnTo>
                    <a:pt x="2593" y="633"/>
                  </a:lnTo>
                  <a:lnTo>
                    <a:pt x="2593" y="659"/>
                  </a:lnTo>
                  <a:lnTo>
                    <a:pt x="2604" y="659"/>
                  </a:lnTo>
                  <a:lnTo>
                    <a:pt x="2604" y="682"/>
                  </a:lnTo>
                  <a:lnTo>
                    <a:pt x="2754" y="682"/>
                  </a:lnTo>
                  <a:lnTo>
                    <a:pt x="2754" y="705"/>
                  </a:lnTo>
                  <a:lnTo>
                    <a:pt x="2757" y="705"/>
                  </a:lnTo>
                  <a:lnTo>
                    <a:pt x="2757" y="734"/>
                  </a:lnTo>
                  <a:lnTo>
                    <a:pt x="2866" y="734"/>
                  </a:lnTo>
                  <a:lnTo>
                    <a:pt x="2866" y="754"/>
                  </a:lnTo>
                  <a:lnTo>
                    <a:pt x="2875" y="754"/>
                  </a:lnTo>
                  <a:lnTo>
                    <a:pt x="2875" y="780"/>
                  </a:lnTo>
                  <a:lnTo>
                    <a:pt x="2889" y="780"/>
                  </a:lnTo>
                  <a:lnTo>
                    <a:pt x="2889" y="806"/>
                  </a:lnTo>
                  <a:lnTo>
                    <a:pt x="2947" y="806"/>
                  </a:lnTo>
                  <a:lnTo>
                    <a:pt x="2947" y="834"/>
                  </a:lnTo>
                  <a:lnTo>
                    <a:pt x="2987" y="834"/>
                  </a:lnTo>
                  <a:lnTo>
                    <a:pt x="2987" y="860"/>
                  </a:lnTo>
                  <a:lnTo>
                    <a:pt x="3039" y="860"/>
                  </a:lnTo>
                  <a:lnTo>
                    <a:pt x="3039" y="883"/>
                  </a:lnTo>
                  <a:lnTo>
                    <a:pt x="3099" y="883"/>
                  </a:lnTo>
                  <a:lnTo>
                    <a:pt x="3099" y="909"/>
                  </a:lnTo>
                  <a:lnTo>
                    <a:pt x="3116" y="909"/>
                  </a:lnTo>
                  <a:lnTo>
                    <a:pt x="3116" y="961"/>
                  </a:lnTo>
                  <a:lnTo>
                    <a:pt x="3125" y="961"/>
                  </a:lnTo>
                  <a:lnTo>
                    <a:pt x="3125" y="984"/>
                  </a:lnTo>
                  <a:lnTo>
                    <a:pt x="3145" y="984"/>
                  </a:lnTo>
                  <a:lnTo>
                    <a:pt x="3145" y="1010"/>
                  </a:lnTo>
                  <a:lnTo>
                    <a:pt x="3209" y="1010"/>
                  </a:lnTo>
                  <a:lnTo>
                    <a:pt x="3209" y="1036"/>
                  </a:lnTo>
                  <a:lnTo>
                    <a:pt x="3338" y="1036"/>
                  </a:lnTo>
                  <a:lnTo>
                    <a:pt x="3338" y="1059"/>
                  </a:lnTo>
                  <a:lnTo>
                    <a:pt x="3410" y="1059"/>
                  </a:lnTo>
                  <a:lnTo>
                    <a:pt x="3410" y="1087"/>
                  </a:lnTo>
                  <a:lnTo>
                    <a:pt x="3430" y="1087"/>
                  </a:lnTo>
                  <a:lnTo>
                    <a:pt x="3430" y="1113"/>
                  </a:lnTo>
                  <a:lnTo>
                    <a:pt x="3436" y="1113"/>
                  </a:lnTo>
                  <a:lnTo>
                    <a:pt x="3436" y="1136"/>
                  </a:lnTo>
                  <a:lnTo>
                    <a:pt x="3450" y="1136"/>
                  </a:lnTo>
                  <a:lnTo>
                    <a:pt x="3450" y="1162"/>
                  </a:lnTo>
                  <a:lnTo>
                    <a:pt x="3554" y="1162"/>
                  </a:lnTo>
                  <a:lnTo>
                    <a:pt x="3554" y="1188"/>
                  </a:lnTo>
                  <a:lnTo>
                    <a:pt x="3568" y="1188"/>
                  </a:lnTo>
                  <a:lnTo>
                    <a:pt x="3568" y="1211"/>
                  </a:lnTo>
                  <a:lnTo>
                    <a:pt x="3588" y="1211"/>
                  </a:lnTo>
                  <a:lnTo>
                    <a:pt x="3588" y="1237"/>
                  </a:lnTo>
                  <a:lnTo>
                    <a:pt x="3683" y="1237"/>
                  </a:lnTo>
                  <a:lnTo>
                    <a:pt x="3683" y="1263"/>
                  </a:lnTo>
                  <a:lnTo>
                    <a:pt x="3729" y="1263"/>
                  </a:lnTo>
                  <a:lnTo>
                    <a:pt x="3729" y="1286"/>
                  </a:lnTo>
                  <a:lnTo>
                    <a:pt x="3839" y="1286"/>
                  </a:lnTo>
                  <a:lnTo>
                    <a:pt x="3839" y="1329"/>
                  </a:lnTo>
                  <a:lnTo>
                    <a:pt x="3847" y="1329"/>
                  </a:lnTo>
                </a:path>
              </a:pathLst>
            </a:custGeom>
            <a:noFill/>
            <a:ln w="26988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Line 443">
              <a:extLst>
                <a:ext uri="{FF2B5EF4-FFF2-40B4-BE49-F238E27FC236}">
                  <a16:creationId xmlns:a16="http://schemas.microsoft.com/office/drawing/2014/main" id="{C5E85013-CCAC-9CCB-8DC3-CA4093C83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2751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Line 444">
              <a:extLst>
                <a:ext uri="{FF2B5EF4-FFF2-40B4-BE49-F238E27FC236}">
                  <a16:creationId xmlns:a16="http://schemas.microsoft.com/office/drawing/2014/main" id="{C076B55F-C322-784B-7568-1012851E0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4488" y="3652838"/>
              <a:ext cx="136525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Line 445">
              <a:extLst>
                <a:ext uri="{FF2B5EF4-FFF2-40B4-BE49-F238E27FC236}">
                  <a16:creationId xmlns:a16="http://schemas.microsoft.com/office/drawing/2014/main" id="{CE068811-40B7-7A80-0905-57A8876B4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801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Line 446">
              <a:extLst>
                <a:ext uri="{FF2B5EF4-FFF2-40B4-BE49-F238E27FC236}">
                  <a16:creationId xmlns:a16="http://schemas.microsoft.com/office/drawing/2014/main" id="{75B6BBD6-4805-44D7-6E5F-0958A2FB1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81951" y="3652838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Line 447">
              <a:extLst>
                <a:ext uri="{FF2B5EF4-FFF2-40B4-BE49-F238E27FC236}">
                  <a16:creationId xmlns:a16="http://schemas.microsoft.com/office/drawing/2014/main" id="{08F75A1B-1935-E313-FEED-D6D5E0EAE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4501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Line 448">
              <a:extLst>
                <a:ext uri="{FF2B5EF4-FFF2-40B4-BE49-F238E27FC236}">
                  <a16:creationId xmlns:a16="http://schemas.microsoft.com/office/drawing/2014/main" id="{53E8F1B2-230E-AFB0-94D5-798BC785A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1001" y="3652838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Line 449">
              <a:extLst>
                <a:ext uri="{FF2B5EF4-FFF2-40B4-BE49-F238E27FC236}">
                  <a16:creationId xmlns:a16="http://schemas.microsoft.com/office/drawing/2014/main" id="{C8012BF9-0A16-0A7F-5F70-D33E84147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3551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Line 450">
              <a:extLst>
                <a:ext uri="{FF2B5EF4-FFF2-40B4-BE49-F238E27FC236}">
                  <a16:creationId xmlns:a16="http://schemas.microsoft.com/office/drawing/2014/main" id="{6677DE5D-9990-CAD7-F6CF-CD33543E2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8463" y="3652838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Line 451">
              <a:extLst>
                <a:ext uri="{FF2B5EF4-FFF2-40B4-BE49-F238E27FC236}">
                  <a16:creationId xmlns:a16="http://schemas.microsoft.com/office/drawing/2014/main" id="{829D148E-EA80-A8AA-75A6-74866FF59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Line 452">
              <a:extLst>
                <a:ext uri="{FF2B5EF4-FFF2-40B4-BE49-F238E27FC236}">
                  <a16:creationId xmlns:a16="http://schemas.microsoft.com/office/drawing/2014/main" id="{60BCDFEE-E0A4-2A7E-6470-8B7E03B28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751" y="3652838"/>
              <a:ext cx="136525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Line 453">
              <a:extLst>
                <a:ext uri="{FF2B5EF4-FFF2-40B4-BE49-F238E27FC236}">
                  <a16:creationId xmlns:a16="http://schemas.microsoft.com/office/drawing/2014/main" id="{4EE3EED3-3CC8-ED2D-BD17-41BC683E3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0063" y="3579813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Line 454">
              <a:extLst>
                <a:ext uri="{FF2B5EF4-FFF2-40B4-BE49-F238E27FC236}">
                  <a16:creationId xmlns:a16="http://schemas.microsoft.com/office/drawing/2014/main" id="{EFEB2FF3-333E-85DD-29B5-333C81773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1801" y="3652838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Line 455">
              <a:extLst>
                <a:ext uri="{FF2B5EF4-FFF2-40B4-BE49-F238E27FC236}">
                  <a16:creationId xmlns:a16="http://schemas.microsoft.com/office/drawing/2014/main" id="{7179114C-F310-CB37-0F5B-1C583532B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3638550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Line 456">
              <a:extLst>
                <a:ext uri="{FF2B5EF4-FFF2-40B4-BE49-F238E27FC236}">
                  <a16:creationId xmlns:a16="http://schemas.microsoft.com/office/drawing/2014/main" id="{C8A8C851-A23D-4C4E-250B-70645EFD2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751" y="3711575"/>
              <a:ext cx="133350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Line 457">
              <a:extLst>
                <a:ext uri="{FF2B5EF4-FFF2-40B4-BE49-F238E27FC236}">
                  <a16:creationId xmlns:a16="http://schemas.microsoft.com/office/drawing/2014/main" id="{432C42B0-0461-9A91-72CB-73B9FCE2E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5301" y="3638550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Line 458">
              <a:extLst>
                <a:ext uri="{FF2B5EF4-FFF2-40B4-BE49-F238E27FC236}">
                  <a16:creationId xmlns:a16="http://schemas.microsoft.com/office/drawing/2014/main" id="{5E7EA965-6EC8-355A-5300-2DD22C444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1801" y="3711575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Line 459">
              <a:extLst>
                <a:ext uri="{FF2B5EF4-FFF2-40B4-BE49-F238E27FC236}">
                  <a16:creationId xmlns:a16="http://schemas.microsoft.com/office/drawing/2014/main" id="{7FF6657C-2743-79AA-5CA3-FDB8536FB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2763" y="3638550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Line 460">
              <a:extLst>
                <a:ext uri="{FF2B5EF4-FFF2-40B4-BE49-F238E27FC236}">
                  <a16:creationId xmlns:a16="http://schemas.microsoft.com/office/drawing/2014/main" id="{C700F45B-5DDD-7819-5101-B127A28BD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4501" y="3711575"/>
              <a:ext cx="138113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Line 461">
              <a:extLst>
                <a:ext uri="{FF2B5EF4-FFF2-40B4-BE49-F238E27FC236}">
                  <a16:creationId xmlns:a16="http://schemas.microsoft.com/office/drawing/2014/main" id="{D3B15BAA-504E-570A-4617-F70DEB313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1813" y="3638550"/>
              <a:ext cx="0" cy="14605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Line 462">
              <a:extLst>
                <a:ext uri="{FF2B5EF4-FFF2-40B4-BE49-F238E27FC236}">
                  <a16:creationId xmlns:a16="http://schemas.microsoft.com/office/drawing/2014/main" id="{C3A28427-2B79-7F95-1AF1-73DC630C3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3551" y="3711575"/>
              <a:ext cx="131763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9" name="Group 758">
            <a:extLst>
              <a:ext uri="{FF2B5EF4-FFF2-40B4-BE49-F238E27FC236}">
                <a16:creationId xmlns:a16="http://schemas.microsoft.com/office/drawing/2014/main" id="{27D341F2-5781-8B08-B083-5CA86B31434A}"/>
              </a:ext>
            </a:extLst>
          </p:cNvPr>
          <p:cNvGrpSpPr/>
          <p:nvPr/>
        </p:nvGrpSpPr>
        <p:grpSpPr>
          <a:xfrm>
            <a:off x="1971675" y="1280773"/>
            <a:ext cx="8961438" cy="2535238"/>
            <a:chOff x="1971675" y="1601788"/>
            <a:chExt cx="8961438" cy="2535238"/>
          </a:xfrm>
        </p:grpSpPr>
        <p:sp>
          <p:nvSpPr>
            <p:cNvPr id="713" name="Line 166">
              <a:extLst>
                <a:ext uri="{FF2B5EF4-FFF2-40B4-BE49-F238E27FC236}">
                  <a16:creationId xmlns:a16="http://schemas.microsoft.com/office/drawing/2014/main" id="{90B7120B-CA49-72AD-27BC-D8DD06480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9850" y="3402013"/>
              <a:ext cx="138112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Line 168">
              <a:extLst>
                <a:ext uri="{FF2B5EF4-FFF2-40B4-BE49-F238E27FC236}">
                  <a16:creationId xmlns:a16="http://schemas.microsoft.com/office/drawing/2014/main" id="{90173889-69D1-92D4-26E0-06B2C4801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96363" y="3402013"/>
              <a:ext cx="138112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Line 169">
              <a:extLst>
                <a:ext uri="{FF2B5EF4-FFF2-40B4-BE49-F238E27FC236}">
                  <a16:creationId xmlns:a16="http://schemas.microsoft.com/office/drawing/2014/main" id="{533C58E6-2C43-54E6-C45B-CCF0E5D78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1138" y="33289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Line 170">
              <a:extLst>
                <a:ext uri="{FF2B5EF4-FFF2-40B4-BE49-F238E27FC236}">
                  <a16:creationId xmlns:a16="http://schemas.microsoft.com/office/drawing/2014/main" id="{EAFE89D0-838E-D26F-A97E-90A66FEE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37638" y="34020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Line 171">
              <a:extLst>
                <a:ext uri="{FF2B5EF4-FFF2-40B4-BE49-F238E27FC236}">
                  <a16:creationId xmlns:a16="http://schemas.microsoft.com/office/drawing/2014/main" id="{23DD2CE6-8A38-31A7-5F81-6C90AEAB6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8" y="3387725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Line 172">
              <a:extLst>
                <a:ext uri="{FF2B5EF4-FFF2-40B4-BE49-F238E27FC236}">
                  <a16:creationId xmlns:a16="http://schemas.microsoft.com/office/drawing/2014/main" id="{262F53F5-0CDE-5DD0-9D91-A0685672B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56688" y="3460750"/>
              <a:ext cx="131762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Line 174">
              <a:extLst>
                <a:ext uri="{FF2B5EF4-FFF2-40B4-BE49-F238E27FC236}">
                  <a16:creationId xmlns:a16="http://schemas.microsoft.com/office/drawing/2014/main" id="{509D8C05-E3A2-300A-9203-A1D0C35ED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7963" y="3460750"/>
              <a:ext cx="131762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Line 235">
              <a:extLst>
                <a:ext uri="{FF2B5EF4-FFF2-40B4-BE49-F238E27FC236}">
                  <a16:creationId xmlns:a16="http://schemas.microsoft.com/office/drawing/2014/main" id="{21454AD7-D922-BBB0-052A-9E6C53760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42388" y="337026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7F0706D8-D00D-24ED-2134-96F4794DA15C}"/>
                </a:ext>
              </a:extLst>
            </p:cNvPr>
            <p:cNvGrpSpPr/>
            <p:nvPr/>
          </p:nvGrpSpPr>
          <p:grpSpPr>
            <a:xfrm>
              <a:off x="1971675" y="1601788"/>
              <a:ext cx="8961438" cy="2535238"/>
              <a:chOff x="1971675" y="1601788"/>
              <a:chExt cx="8961438" cy="2535238"/>
            </a:xfrm>
          </p:grpSpPr>
          <p:sp>
            <p:nvSpPr>
              <p:cNvPr id="707" name="Freeform 160">
                <a:extLst>
                  <a:ext uri="{FF2B5EF4-FFF2-40B4-BE49-F238E27FC236}">
                    <a16:creationId xmlns:a16="http://schemas.microsoft.com/office/drawing/2014/main" id="{4DE4EF01-2F79-BC8B-AA83-81AFB78C4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675" y="1601788"/>
                <a:ext cx="8893175" cy="2466975"/>
              </a:xfrm>
              <a:custGeom>
                <a:avLst/>
                <a:gdLst>
                  <a:gd name="T0" fmla="*/ 95 w 5602"/>
                  <a:gd name="T1" fmla="*/ 29 h 1554"/>
                  <a:gd name="T2" fmla="*/ 400 w 5602"/>
                  <a:gd name="T3" fmla="*/ 38 h 1554"/>
                  <a:gd name="T4" fmla="*/ 417 w 5602"/>
                  <a:gd name="T5" fmla="*/ 64 h 1554"/>
                  <a:gd name="T6" fmla="*/ 575 w 5602"/>
                  <a:gd name="T7" fmla="*/ 84 h 1554"/>
                  <a:gd name="T8" fmla="*/ 621 w 5602"/>
                  <a:gd name="T9" fmla="*/ 112 h 1554"/>
                  <a:gd name="T10" fmla="*/ 1188 w 5602"/>
                  <a:gd name="T11" fmla="*/ 133 h 1554"/>
                  <a:gd name="T12" fmla="*/ 1211 w 5602"/>
                  <a:gd name="T13" fmla="*/ 156 h 1554"/>
                  <a:gd name="T14" fmla="*/ 1274 w 5602"/>
                  <a:gd name="T15" fmla="*/ 158 h 1554"/>
                  <a:gd name="T16" fmla="*/ 1326 w 5602"/>
                  <a:gd name="T17" fmla="*/ 216 h 1554"/>
                  <a:gd name="T18" fmla="*/ 1608 w 5602"/>
                  <a:gd name="T19" fmla="*/ 236 h 1554"/>
                  <a:gd name="T20" fmla="*/ 1640 w 5602"/>
                  <a:gd name="T21" fmla="*/ 314 h 1554"/>
                  <a:gd name="T22" fmla="*/ 1692 w 5602"/>
                  <a:gd name="T23" fmla="*/ 334 h 1554"/>
                  <a:gd name="T24" fmla="*/ 1738 w 5602"/>
                  <a:gd name="T25" fmla="*/ 371 h 1554"/>
                  <a:gd name="T26" fmla="*/ 1965 w 5602"/>
                  <a:gd name="T27" fmla="*/ 397 h 1554"/>
                  <a:gd name="T28" fmla="*/ 2140 w 5602"/>
                  <a:gd name="T29" fmla="*/ 440 h 1554"/>
                  <a:gd name="T30" fmla="*/ 2345 w 5602"/>
                  <a:gd name="T31" fmla="*/ 455 h 1554"/>
                  <a:gd name="T32" fmla="*/ 2474 w 5602"/>
                  <a:gd name="T33" fmla="*/ 509 h 1554"/>
                  <a:gd name="T34" fmla="*/ 2598 w 5602"/>
                  <a:gd name="T35" fmla="*/ 521 h 1554"/>
                  <a:gd name="T36" fmla="*/ 2656 w 5602"/>
                  <a:gd name="T37" fmla="*/ 553 h 1554"/>
                  <a:gd name="T38" fmla="*/ 2961 w 5602"/>
                  <a:gd name="T39" fmla="*/ 573 h 1554"/>
                  <a:gd name="T40" fmla="*/ 3073 w 5602"/>
                  <a:gd name="T41" fmla="*/ 602 h 1554"/>
                  <a:gd name="T42" fmla="*/ 3234 w 5602"/>
                  <a:gd name="T43" fmla="*/ 622 h 1554"/>
                  <a:gd name="T44" fmla="*/ 3289 w 5602"/>
                  <a:gd name="T45" fmla="*/ 662 h 1554"/>
                  <a:gd name="T46" fmla="*/ 3358 w 5602"/>
                  <a:gd name="T47" fmla="*/ 696 h 1554"/>
                  <a:gd name="T48" fmla="*/ 3438 w 5602"/>
                  <a:gd name="T49" fmla="*/ 751 h 1554"/>
                  <a:gd name="T50" fmla="*/ 3602 w 5602"/>
                  <a:gd name="T51" fmla="*/ 763 h 1554"/>
                  <a:gd name="T52" fmla="*/ 3631 w 5602"/>
                  <a:gd name="T53" fmla="*/ 814 h 1554"/>
                  <a:gd name="T54" fmla="*/ 3761 w 5602"/>
                  <a:gd name="T55" fmla="*/ 832 h 1554"/>
                  <a:gd name="T56" fmla="*/ 3861 w 5602"/>
                  <a:gd name="T57" fmla="*/ 892 h 1554"/>
                  <a:gd name="T58" fmla="*/ 3976 w 5602"/>
                  <a:gd name="T59" fmla="*/ 921 h 1554"/>
                  <a:gd name="T60" fmla="*/ 4011 w 5602"/>
                  <a:gd name="T61" fmla="*/ 958 h 1554"/>
                  <a:gd name="T62" fmla="*/ 4066 w 5602"/>
                  <a:gd name="T63" fmla="*/ 990 h 1554"/>
                  <a:gd name="T64" fmla="*/ 4178 w 5602"/>
                  <a:gd name="T65" fmla="*/ 1004 h 1554"/>
                  <a:gd name="T66" fmla="*/ 4221 w 5602"/>
                  <a:gd name="T67" fmla="*/ 1050 h 1554"/>
                  <a:gd name="T68" fmla="*/ 4299 w 5602"/>
                  <a:gd name="T69" fmla="*/ 1070 h 1554"/>
                  <a:gd name="T70" fmla="*/ 4348 w 5602"/>
                  <a:gd name="T71" fmla="*/ 1119 h 1554"/>
                  <a:gd name="T72" fmla="*/ 4486 w 5602"/>
                  <a:gd name="T73" fmla="*/ 1137 h 1554"/>
                  <a:gd name="T74" fmla="*/ 4670 w 5602"/>
                  <a:gd name="T75" fmla="*/ 1177 h 1554"/>
                  <a:gd name="T76" fmla="*/ 4690 w 5602"/>
                  <a:gd name="T77" fmla="*/ 1246 h 1554"/>
                  <a:gd name="T78" fmla="*/ 4788 w 5602"/>
                  <a:gd name="T79" fmla="*/ 1295 h 1554"/>
                  <a:gd name="T80" fmla="*/ 4886 w 5602"/>
                  <a:gd name="T81" fmla="*/ 1324 h 1554"/>
                  <a:gd name="T82" fmla="*/ 5029 w 5602"/>
                  <a:gd name="T83" fmla="*/ 1378 h 1554"/>
                  <a:gd name="T84" fmla="*/ 5119 w 5602"/>
                  <a:gd name="T85" fmla="*/ 1407 h 1554"/>
                  <a:gd name="T86" fmla="*/ 5185 w 5602"/>
                  <a:gd name="T87" fmla="*/ 1439 h 1554"/>
                  <a:gd name="T88" fmla="*/ 5211 w 5602"/>
                  <a:gd name="T89" fmla="*/ 1502 h 1554"/>
                  <a:gd name="T90" fmla="*/ 5237 w 5602"/>
                  <a:gd name="T91" fmla="*/ 1516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02" h="1554">
                    <a:moveTo>
                      <a:pt x="0" y="0"/>
                    </a:moveTo>
                    <a:lnTo>
                      <a:pt x="95" y="0"/>
                    </a:lnTo>
                    <a:lnTo>
                      <a:pt x="95" y="29"/>
                    </a:lnTo>
                    <a:lnTo>
                      <a:pt x="187" y="29"/>
                    </a:lnTo>
                    <a:lnTo>
                      <a:pt x="187" y="38"/>
                    </a:lnTo>
                    <a:lnTo>
                      <a:pt x="400" y="38"/>
                    </a:lnTo>
                    <a:lnTo>
                      <a:pt x="400" y="49"/>
                    </a:lnTo>
                    <a:lnTo>
                      <a:pt x="417" y="49"/>
                    </a:lnTo>
                    <a:lnTo>
                      <a:pt x="417" y="64"/>
                    </a:lnTo>
                    <a:lnTo>
                      <a:pt x="428" y="64"/>
                    </a:lnTo>
                    <a:lnTo>
                      <a:pt x="428" y="84"/>
                    </a:lnTo>
                    <a:lnTo>
                      <a:pt x="575" y="84"/>
                    </a:lnTo>
                    <a:lnTo>
                      <a:pt x="575" y="98"/>
                    </a:lnTo>
                    <a:lnTo>
                      <a:pt x="621" y="98"/>
                    </a:lnTo>
                    <a:lnTo>
                      <a:pt x="621" y="112"/>
                    </a:lnTo>
                    <a:lnTo>
                      <a:pt x="1044" y="112"/>
                    </a:lnTo>
                    <a:lnTo>
                      <a:pt x="1044" y="133"/>
                    </a:lnTo>
                    <a:lnTo>
                      <a:pt x="1188" y="133"/>
                    </a:lnTo>
                    <a:lnTo>
                      <a:pt x="1188" y="144"/>
                    </a:lnTo>
                    <a:lnTo>
                      <a:pt x="1211" y="144"/>
                    </a:lnTo>
                    <a:lnTo>
                      <a:pt x="1211" y="156"/>
                    </a:lnTo>
                    <a:lnTo>
                      <a:pt x="1234" y="156"/>
                    </a:lnTo>
                    <a:lnTo>
                      <a:pt x="1234" y="158"/>
                    </a:lnTo>
                    <a:lnTo>
                      <a:pt x="1274" y="158"/>
                    </a:lnTo>
                    <a:lnTo>
                      <a:pt x="1274" y="181"/>
                    </a:lnTo>
                    <a:lnTo>
                      <a:pt x="1326" y="181"/>
                    </a:lnTo>
                    <a:lnTo>
                      <a:pt x="1326" y="216"/>
                    </a:lnTo>
                    <a:lnTo>
                      <a:pt x="1355" y="216"/>
                    </a:lnTo>
                    <a:lnTo>
                      <a:pt x="1355" y="236"/>
                    </a:lnTo>
                    <a:lnTo>
                      <a:pt x="1608" y="236"/>
                    </a:lnTo>
                    <a:lnTo>
                      <a:pt x="1608" y="271"/>
                    </a:lnTo>
                    <a:lnTo>
                      <a:pt x="1640" y="271"/>
                    </a:lnTo>
                    <a:lnTo>
                      <a:pt x="1640" y="314"/>
                    </a:lnTo>
                    <a:lnTo>
                      <a:pt x="1671" y="314"/>
                    </a:lnTo>
                    <a:lnTo>
                      <a:pt x="1671" y="334"/>
                    </a:lnTo>
                    <a:lnTo>
                      <a:pt x="1692" y="334"/>
                    </a:lnTo>
                    <a:lnTo>
                      <a:pt x="1692" y="351"/>
                    </a:lnTo>
                    <a:lnTo>
                      <a:pt x="1738" y="351"/>
                    </a:lnTo>
                    <a:lnTo>
                      <a:pt x="1738" y="371"/>
                    </a:lnTo>
                    <a:lnTo>
                      <a:pt x="1902" y="371"/>
                    </a:lnTo>
                    <a:lnTo>
                      <a:pt x="1902" y="397"/>
                    </a:lnTo>
                    <a:lnTo>
                      <a:pt x="1965" y="397"/>
                    </a:lnTo>
                    <a:lnTo>
                      <a:pt x="1965" y="415"/>
                    </a:lnTo>
                    <a:lnTo>
                      <a:pt x="2140" y="415"/>
                    </a:lnTo>
                    <a:lnTo>
                      <a:pt x="2140" y="440"/>
                    </a:lnTo>
                    <a:lnTo>
                      <a:pt x="2256" y="440"/>
                    </a:lnTo>
                    <a:lnTo>
                      <a:pt x="2256" y="455"/>
                    </a:lnTo>
                    <a:lnTo>
                      <a:pt x="2345" y="455"/>
                    </a:lnTo>
                    <a:lnTo>
                      <a:pt x="2345" y="492"/>
                    </a:lnTo>
                    <a:lnTo>
                      <a:pt x="2474" y="492"/>
                    </a:lnTo>
                    <a:lnTo>
                      <a:pt x="2474" y="509"/>
                    </a:lnTo>
                    <a:lnTo>
                      <a:pt x="2555" y="509"/>
                    </a:lnTo>
                    <a:lnTo>
                      <a:pt x="2555" y="521"/>
                    </a:lnTo>
                    <a:lnTo>
                      <a:pt x="2598" y="521"/>
                    </a:lnTo>
                    <a:lnTo>
                      <a:pt x="2598" y="535"/>
                    </a:lnTo>
                    <a:lnTo>
                      <a:pt x="2656" y="535"/>
                    </a:lnTo>
                    <a:lnTo>
                      <a:pt x="2656" y="553"/>
                    </a:lnTo>
                    <a:lnTo>
                      <a:pt x="2834" y="553"/>
                    </a:lnTo>
                    <a:lnTo>
                      <a:pt x="2834" y="573"/>
                    </a:lnTo>
                    <a:lnTo>
                      <a:pt x="2961" y="573"/>
                    </a:lnTo>
                    <a:lnTo>
                      <a:pt x="2961" y="587"/>
                    </a:lnTo>
                    <a:lnTo>
                      <a:pt x="3073" y="587"/>
                    </a:lnTo>
                    <a:lnTo>
                      <a:pt x="3073" y="602"/>
                    </a:lnTo>
                    <a:lnTo>
                      <a:pt x="3107" y="602"/>
                    </a:lnTo>
                    <a:lnTo>
                      <a:pt x="3107" y="622"/>
                    </a:lnTo>
                    <a:lnTo>
                      <a:pt x="3234" y="622"/>
                    </a:lnTo>
                    <a:lnTo>
                      <a:pt x="3234" y="650"/>
                    </a:lnTo>
                    <a:lnTo>
                      <a:pt x="3289" y="650"/>
                    </a:lnTo>
                    <a:lnTo>
                      <a:pt x="3289" y="662"/>
                    </a:lnTo>
                    <a:lnTo>
                      <a:pt x="3346" y="662"/>
                    </a:lnTo>
                    <a:lnTo>
                      <a:pt x="3346" y="696"/>
                    </a:lnTo>
                    <a:lnTo>
                      <a:pt x="3358" y="696"/>
                    </a:lnTo>
                    <a:lnTo>
                      <a:pt x="3358" y="731"/>
                    </a:lnTo>
                    <a:lnTo>
                      <a:pt x="3438" y="731"/>
                    </a:lnTo>
                    <a:lnTo>
                      <a:pt x="3438" y="751"/>
                    </a:lnTo>
                    <a:lnTo>
                      <a:pt x="3496" y="751"/>
                    </a:lnTo>
                    <a:lnTo>
                      <a:pt x="3496" y="763"/>
                    </a:lnTo>
                    <a:lnTo>
                      <a:pt x="3602" y="763"/>
                    </a:lnTo>
                    <a:lnTo>
                      <a:pt x="3602" y="794"/>
                    </a:lnTo>
                    <a:lnTo>
                      <a:pt x="3631" y="794"/>
                    </a:lnTo>
                    <a:lnTo>
                      <a:pt x="3631" y="814"/>
                    </a:lnTo>
                    <a:lnTo>
                      <a:pt x="3694" y="814"/>
                    </a:lnTo>
                    <a:lnTo>
                      <a:pt x="3694" y="832"/>
                    </a:lnTo>
                    <a:lnTo>
                      <a:pt x="3761" y="832"/>
                    </a:lnTo>
                    <a:lnTo>
                      <a:pt x="3761" y="878"/>
                    </a:lnTo>
                    <a:lnTo>
                      <a:pt x="3861" y="878"/>
                    </a:lnTo>
                    <a:lnTo>
                      <a:pt x="3861" y="892"/>
                    </a:lnTo>
                    <a:lnTo>
                      <a:pt x="3899" y="892"/>
                    </a:lnTo>
                    <a:lnTo>
                      <a:pt x="3899" y="921"/>
                    </a:lnTo>
                    <a:lnTo>
                      <a:pt x="3976" y="921"/>
                    </a:lnTo>
                    <a:lnTo>
                      <a:pt x="3976" y="938"/>
                    </a:lnTo>
                    <a:lnTo>
                      <a:pt x="4011" y="938"/>
                    </a:lnTo>
                    <a:lnTo>
                      <a:pt x="4011" y="958"/>
                    </a:lnTo>
                    <a:lnTo>
                      <a:pt x="4011" y="973"/>
                    </a:lnTo>
                    <a:lnTo>
                      <a:pt x="4066" y="973"/>
                    </a:lnTo>
                    <a:lnTo>
                      <a:pt x="4066" y="990"/>
                    </a:lnTo>
                    <a:lnTo>
                      <a:pt x="4120" y="990"/>
                    </a:lnTo>
                    <a:lnTo>
                      <a:pt x="4120" y="1004"/>
                    </a:lnTo>
                    <a:lnTo>
                      <a:pt x="4178" y="1004"/>
                    </a:lnTo>
                    <a:lnTo>
                      <a:pt x="4178" y="1022"/>
                    </a:lnTo>
                    <a:lnTo>
                      <a:pt x="4221" y="1022"/>
                    </a:lnTo>
                    <a:lnTo>
                      <a:pt x="4221" y="1050"/>
                    </a:lnTo>
                    <a:lnTo>
                      <a:pt x="4281" y="1050"/>
                    </a:lnTo>
                    <a:lnTo>
                      <a:pt x="4281" y="1070"/>
                    </a:lnTo>
                    <a:lnTo>
                      <a:pt x="4299" y="1070"/>
                    </a:lnTo>
                    <a:lnTo>
                      <a:pt x="4299" y="1105"/>
                    </a:lnTo>
                    <a:lnTo>
                      <a:pt x="4348" y="1105"/>
                    </a:lnTo>
                    <a:lnTo>
                      <a:pt x="4348" y="1119"/>
                    </a:lnTo>
                    <a:lnTo>
                      <a:pt x="4422" y="1119"/>
                    </a:lnTo>
                    <a:lnTo>
                      <a:pt x="4422" y="1137"/>
                    </a:lnTo>
                    <a:lnTo>
                      <a:pt x="4486" y="1137"/>
                    </a:lnTo>
                    <a:lnTo>
                      <a:pt x="4494" y="1137"/>
                    </a:lnTo>
                    <a:lnTo>
                      <a:pt x="4494" y="1177"/>
                    </a:lnTo>
                    <a:lnTo>
                      <a:pt x="4670" y="1177"/>
                    </a:lnTo>
                    <a:lnTo>
                      <a:pt x="4670" y="1217"/>
                    </a:lnTo>
                    <a:lnTo>
                      <a:pt x="4690" y="1217"/>
                    </a:lnTo>
                    <a:lnTo>
                      <a:pt x="4690" y="1246"/>
                    </a:lnTo>
                    <a:lnTo>
                      <a:pt x="4762" y="1246"/>
                    </a:lnTo>
                    <a:lnTo>
                      <a:pt x="4788" y="1246"/>
                    </a:lnTo>
                    <a:lnTo>
                      <a:pt x="4788" y="1295"/>
                    </a:lnTo>
                    <a:lnTo>
                      <a:pt x="4854" y="1295"/>
                    </a:lnTo>
                    <a:lnTo>
                      <a:pt x="4854" y="1324"/>
                    </a:lnTo>
                    <a:lnTo>
                      <a:pt x="4886" y="1324"/>
                    </a:lnTo>
                    <a:lnTo>
                      <a:pt x="4886" y="1350"/>
                    </a:lnTo>
                    <a:lnTo>
                      <a:pt x="5029" y="1350"/>
                    </a:lnTo>
                    <a:lnTo>
                      <a:pt x="5029" y="1378"/>
                    </a:lnTo>
                    <a:lnTo>
                      <a:pt x="5099" y="1378"/>
                    </a:lnTo>
                    <a:lnTo>
                      <a:pt x="5119" y="1378"/>
                    </a:lnTo>
                    <a:lnTo>
                      <a:pt x="5119" y="1407"/>
                    </a:lnTo>
                    <a:lnTo>
                      <a:pt x="5150" y="1407"/>
                    </a:lnTo>
                    <a:lnTo>
                      <a:pt x="5150" y="1439"/>
                    </a:lnTo>
                    <a:lnTo>
                      <a:pt x="5185" y="1439"/>
                    </a:lnTo>
                    <a:lnTo>
                      <a:pt x="5185" y="1473"/>
                    </a:lnTo>
                    <a:lnTo>
                      <a:pt x="5211" y="1473"/>
                    </a:lnTo>
                    <a:lnTo>
                      <a:pt x="5211" y="1502"/>
                    </a:lnTo>
                    <a:lnTo>
                      <a:pt x="5222" y="1502"/>
                    </a:lnTo>
                    <a:lnTo>
                      <a:pt x="5222" y="1516"/>
                    </a:lnTo>
                    <a:lnTo>
                      <a:pt x="5237" y="1516"/>
                    </a:lnTo>
                    <a:lnTo>
                      <a:pt x="5237" y="1554"/>
                    </a:lnTo>
                    <a:lnTo>
                      <a:pt x="5602" y="1554"/>
                    </a:lnTo>
                  </a:path>
                </a:pathLst>
              </a:custGeom>
              <a:noFill/>
              <a:ln w="26988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Line 161">
                <a:extLst>
                  <a:ext uri="{FF2B5EF4-FFF2-40B4-BE49-F238E27FC236}">
                    <a16:creationId xmlns:a16="http://schemas.microsoft.com/office/drawing/2014/main" id="{7F5D1AD2-351F-F7C1-373E-6DC096C9E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7863" y="3008313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9" name="Line 162">
                <a:extLst>
                  <a:ext uri="{FF2B5EF4-FFF2-40B4-BE49-F238E27FC236}">
                    <a16:creationId xmlns:a16="http://schemas.microsoft.com/office/drawing/2014/main" id="{5B0F461D-AE4D-2BD3-9CAD-F602820AE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4363" y="3081338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0" name="Line 163">
                <a:extLst>
                  <a:ext uri="{FF2B5EF4-FFF2-40B4-BE49-F238E27FC236}">
                    <a16:creationId xmlns:a16="http://schemas.microsoft.com/office/drawing/2014/main" id="{EB0B38D7-B91A-7E41-2DCF-2AC650D20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4600" y="327818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1" name="Line 164">
                <a:extLst>
                  <a:ext uri="{FF2B5EF4-FFF2-40B4-BE49-F238E27FC236}">
                    <a16:creationId xmlns:a16="http://schemas.microsoft.com/office/drawing/2014/main" id="{3A2713B6-EA07-2033-D754-ADFACE124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9513" y="335121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Line 165">
                <a:extLst>
                  <a:ext uri="{FF2B5EF4-FFF2-40B4-BE49-F238E27FC236}">
                    <a16:creationId xmlns:a16="http://schemas.microsoft.com/office/drawing/2014/main" id="{1DCD622A-8D61-5F9A-07E3-2592655E8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8113" y="332898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Line 167">
                <a:extLst>
                  <a:ext uri="{FF2B5EF4-FFF2-40B4-BE49-F238E27FC236}">
                    <a16:creationId xmlns:a16="http://schemas.microsoft.com/office/drawing/2014/main" id="{53A37CD4-E9E3-B2AB-2401-9C8B37BF2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4625" y="332898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0" name="Line 173">
                <a:extLst>
                  <a:ext uri="{FF2B5EF4-FFF2-40B4-BE49-F238E27FC236}">
                    <a16:creationId xmlns:a16="http://schemas.microsoft.com/office/drawing/2014/main" id="{0D754704-28B3-0AF6-7905-F0A42046A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66225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2" name="Line 175">
                <a:extLst>
                  <a:ext uri="{FF2B5EF4-FFF2-40B4-BE49-F238E27FC236}">
                    <a16:creationId xmlns:a16="http://schemas.microsoft.com/office/drawing/2014/main" id="{DA99BBF5-923B-C82D-C395-1986A1C3C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3213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3" name="Line 176">
                <a:extLst>
                  <a:ext uri="{FF2B5EF4-FFF2-40B4-BE49-F238E27FC236}">
                    <a16:creationId xmlns:a16="http://schemas.microsoft.com/office/drawing/2014/main" id="{0B776F45-62FF-7C97-229A-BDB3E0DFE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4950" y="3460750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4" name="Line 177">
                <a:extLst>
                  <a:ext uri="{FF2B5EF4-FFF2-40B4-BE49-F238E27FC236}">
                    <a16:creationId xmlns:a16="http://schemas.microsoft.com/office/drawing/2014/main" id="{A0203137-6B3A-2EA1-483F-FE2028208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7188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5" name="Line 178">
                <a:extLst>
                  <a:ext uri="{FF2B5EF4-FFF2-40B4-BE49-F238E27FC236}">
                    <a16:creationId xmlns:a16="http://schemas.microsoft.com/office/drawing/2014/main" id="{B9120FDC-09D6-A9A0-5780-89B08404E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78925" y="3460750"/>
                <a:ext cx="13811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6" name="Line 179">
                <a:extLst>
                  <a:ext uri="{FF2B5EF4-FFF2-40B4-BE49-F238E27FC236}">
                    <a16:creationId xmlns:a16="http://schemas.microsoft.com/office/drawing/2014/main" id="{8A42688C-D691-12F8-DE2A-2875F85AB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3225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7" name="Line 180">
                <a:extLst>
                  <a:ext uri="{FF2B5EF4-FFF2-40B4-BE49-F238E27FC236}">
                    <a16:creationId xmlns:a16="http://schemas.microsoft.com/office/drawing/2014/main" id="{0101D5D1-B4C2-AC3A-4CEF-A30A6A203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29725" y="3460750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8" name="Line 181">
                <a:extLst>
                  <a:ext uri="{FF2B5EF4-FFF2-40B4-BE49-F238E27FC236}">
                    <a16:creationId xmlns:a16="http://schemas.microsoft.com/office/drawing/2014/main" id="{479EB0D2-A761-8670-93CF-9E4D9193E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50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9" name="Line 182">
                <a:extLst>
                  <a:ext uri="{FF2B5EF4-FFF2-40B4-BE49-F238E27FC236}">
                    <a16:creationId xmlns:a16="http://schemas.microsoft.com/office/drawing/2014/main" id="{62F42259-29EC-6177-B633-25290AA6A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34488" y="3460750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0" name="Line 183">
                <a:extLst>
                  <a:ext uri="{FF2B5EF4-FFF2-40B4-BE49-F238E27FC236}">
                    <a16:creationId xmlns:a16="http://schemas.microsoft.com/office/drawing/2014/main" id="{AA65F36D-8B2C-707C-0E82-33E6105AB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4025" y="33877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1" name="Line 184">
                <a:extLst>
                  <a:ext uri="{FF2B5EF4-FFF2-40B4-BE49-F238E27FC236}">
                    <a16:creationId xmlns:a16="http://schemas.microsoft.com/office/drawing/2014/main" id="{D5E14B69-A460-DDEF-60B4-F752F73BC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75763" y="3460750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2" name="Line 185">
                <a:extLst>
                  <a:ext uri="{FF2B5EF4-FFF2-40B4-BE49-F238E27FC236}">
                    <a16:creationId xmlns:a16="http://schemas.microsoft.com/office/drawing/2014/main" id="{BC3B385E-58DF-50CC-30FA-574CB5078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4825" y="3429000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3" name="Line 186">
                <a:extLst>
                  <a:ext uri="{FF2B5EF4-FFF2-40B4-BE49-F238E27FC236}">
                    <a16:creationId xmlns:a16="http://schemas.microsoft.com/office/drawing/2014/main" id="{414EC76E-0E2B-C8D3-8DF4-87CAA5D4C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24975" y="3502025"/>
                <a:ext cx="13811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4" name="Line 187">
                <a:extLst>
                  <a:ext uri="{FF2B5EF4-FFF2-40B4-BE49-F238E27FC236}">
                    <a16:creationId xmlns:a16="http://schemas.microsoft.com/office/drawing/2014/main" id="{BE454713-C018-4D6E-BDAD-F8A49E370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7050" y="3465513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5" name="Line 188">
                <a:extLst>
                  <a:ext uri="{FF2B5EF4-FFF2-40B4-BE49-F238E27FC236}">
                    <a16:creationId xmlns:a16="http://schemas.microsoft.com/office/drawing/2014/main" id="{1FE2939F-04F3-2F55-AC49-9BC4DD138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48788" y="3538538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6" name="Line 189">
                <a:extLst>
                  <a:ext uri="{FF2B5EF4-FFF2-40B4-BE49-F238E27FC236}">
                    <a16:creationId xmlns:a16="http://schemas.microsoft.com/office/drawing/2014/main" id="{3B5DC3E2-A32F-E7B2-B2EA-703D55E2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31338" y="3465513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7" name="Line 190">
                <a:extLst>
                  <a:ext uri="{FF2B5EF4-FFF2-40B4-BE49-F238E27FC236}">
                    <a16:creationId xmlns:a16="http://schemas.microsoft.com/office/drawing/2014/main" id="{7E371E89-8651-A919-CD4D-BE7C314C1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61488" y="3538538"/>
                <a:ext cx="13811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8" name="Line 191">
                <a:extLst>
                  <a:ext uri="{FF2B5EF4-FFF2-40B4-BE49-F238E27FC236}">
                    <a16:creationId xmlns:a16="http://schemas.microsoft.com/office/drawing/2014/main" id="{9446D021-27A2-E9DA-0DC8-B1FB34998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39275" y="3465513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9" name="Line 192">
                <a:extLst>
                  <a:ext uri="{FF2B5EF4-FFF2-40B4-BE49-F238E27FC236}">
                    <a16:creationId xmlns:a16="http://schemas.microsoft.com/office/drawing/2014/main" id="{07B1CA64-7AF4-78D0-8D23-498F0AFA1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75775" y="3538538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0" name="Line 193">
                <a:extLst>
                  <a:ext uri="{FF2B5EF4-FFF2-40B4-BE49-F238E27FC236}">
                    <a16:creationId xmlns:a16="http://schemas.microsoft.com/office/drawing/2014/main" id="{66769974-2BA2-2B12-8FED-681C4071C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90075" y="35020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1" name="Line 194">
                <a:extLst>
                  <a:ext uri="{FF2B5EF4-FFF2-40B4-BE49-F238E27FC236}">
                    <a16:creationId xmlns:a16="http://schemas.microsoft.com/office/drawing/2014/main" id="{96BBC6EC-7C74-5AC0-BC93-7ED7E6B8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21813" y="3575050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2" name="Line 195">
                <a:extLst>
                  <a:ext uri="{FF2B5EF4-FFF2-40B4-BE49-F238E27FC236}">
                    <a16:creationId xmlns:a16="http://schemas.microsoft.com/office/drawing/2014/main" id="{D2C07EE0-710F-19BD-3564-819BF6B8F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6113" y="35020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3" name="Line 196">
                <a:extLst>
                  <a:ext uri="{FF2B5EF4-FFF2-40B4-BE49-F238E27FC236}">
                    <a16:creationId xmlns:a16="http://schemas.microsoft.com/office/drawing/2014/main" id="{63CCA4CD-35EB-67C2-F44A-31DD42CB9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67850" y="3575050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4" name="Line 197">
                <a:extLst>
                  <a:ext uri="{FF2B5EF4-FFF2-40B4-BE49-F238E27FC236}">
                    <a16:creationId xmlns:a16="http://schemas.microsoft.com/office/drawing/2014/main" id="{BBAB8AB6-4FF4-8A69-6956-1D688EAD5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0088" y="3584575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5" name="Line 198">
                <a:extLst>
                  <a:ext uri="{FF2B5EF4-FFF2-40B4-BE49-F238E27FC236}">
                    <a16:creationId xmlns:a16="http://schemas.microsoft.com/office/drawing/2014/main" id="{E6C8B2C3-081B-7A72-7741-F718DA597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26588" y="3652838"/>
                <a:ext cx="131762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6" name="Line 199">
                <a:extLst>
                  <a:ext uri="{FF2B5EF4-FFF2-40B4-BE49-F238E27FC236}">
                    <a16:creationId xmlns:a16="http://schemas.microsoft.com/office/drawing/2014/main" id="{4076541A-88DC-6D56-2652-D074AFD94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1363" y="3584575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7" name="Line 200">
                <a:extLst>
                  <a:ext uri="{FF2B5EF4-FFF2-40B4-BE49-F238E27FC236}">
                    <a16:creationId xmlns:a16="http://schemas.microsoft.com/office/drawing/2014/main" id="{3D6951A2-6598-59D0-3DEC-9493AE826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63100" y="3657600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8" name="Line 201">
                <a:extLst>
                  <a:ext uri="{FF2B5EF4-FFF2-40B4-BE49-F238E27FC236}">
                    <a16:creationId xmlns:a16="http://schemas.microsoft.com/office/drawing/2014/main" id="{71E9C1FF-A4A8-C7FE-5719-F688A6FD0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6925" y="3625850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9" name="Line 202">
                <a:extLst>
                  <a:ext uri="{FF2B5EF4-FFF2-40B4-BE49-F238E27FC236}">
                    <a16:creationId xmlns:a16="http://schemas.microsoft.com/office/drawing/2014/main" id="{40C770E3-A7C6-D2ED-E66D-F80F0BDC8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18663" y="3698875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0" name="Line 203">
                <a:extLst>
                  <a:ext uri="{FF2B5EF4-FFF2-40B4-BE49-F238E27FC236}">
                    <a16:creationId xmlns:a16="http://schemas.microsoft.com/office/drawing/2014/main" id="{88C679C1-C3B2-7FAB-EB6E-BAED5E0C6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0900" y="3667125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1" name="Line 204">
                <a:extLst>
                  <a:ext uri="{FF2B5EF4-FFF2-40B4-BE49-F238E27FC236}">
                    <a16:creationId xmlns:a16="http://schemas.microsoft.com/office/drawing/2014/main" id="{70F3A6D7-C29F-49CB-0D02-0F7A7D74D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2638" y="3740150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Line 206">
                <a:extLst>
                  <a:ext uri="{FF2B5EF4-FFF2-40B4-BE49-F238E27FC236}">
                    <a16:creationId xmlns:a16="http://schemas.microsoft.com/office/drawing/2014/main" id="{B7C2C596-E3A6-2E7B-DFBA-20177C19C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4713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Line 207">
                <a:extLst>
                  <a:ext uri="{FF2B5EF4-FFF2-40B4-BE49-F238E27FC236}">
                    <a16:creationId xmlns:a16="http://schemas.microsoft.com/office/drawing/2014/main" id="{CA0FCACF-4B19-AE2B-5BFE-949DCB3C8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99625" y="3740151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Line 208">
                <a:extLst>
                  <a:ext uri="{FF2B5EF4-FFF2-40B4-BE49-F238E27FC236}">
                    <a16:creationId xmlns:a16="http://schemas.microsoft.com/office/drawing/2014/main" id="{AA300F88-BC5B-0E12-9108-53FC0B93B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7413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Line 209">
                <a:extLst>
                  <a:ext uri="{FF2B5EF4-FFF2-40B4-BE49-F238E27FC236}">
                    <a16:creationId xmlns:a16="http://schemas.microsoft.com/office/drawing/2014/main" id="{6B501D97-3A10-E8AF-6C61-BD951AAFF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9150" y="3740151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Line 210">
                <a:extLst>
                  <a:ext uri="{FF2B5EF4-FFF2-40B4-BE49-F238E27FC236}">
                    <a16:creationId xmlns:a16="http://schemas.microsoft.com/office/drawing/2014/main" id="{180E33D6-59D9-28EF-C4B4-25E566D00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3450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Line 211">
                <a:extLst>
                  <a:ext uri="{FF2B5EF4-FFF2-40B4-BE49-F238E27FC236}">
                    <a16:creationId xmlns:a16="http://schemas.microsoft.com/office/drawing/2014/main" id="{016F6615-B26F-4332-59B3-17A45724C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9950" y="3740151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Line 212">
                <a:extLst>
                  <a:ext uri="{FF2B5EF4-FFF2-40B4-BE49-F238E27FC236}">
                    <a16:creationId xmlns:a16="http://schemas.microsoft.com/office/drawing/2014/main" id="{46A972AA-3C8B-C9E5-1FDE-C8A9582E0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0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Line 213">
                <a:extLst>
                  <a:ext uri="{FF2B5EF4-FFF2-40B4-BE49-F238E27FC236}">
                    <a16:creationId xmlns:a16="http://schemas.microsoft.com/office/drawing/2014/main" id="{344F1D81-6184-C2FF-CE93-EA51FAB3E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05988" y="3740151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Line 214">
                <a:extLst>
                  <a:ext uri="{FF2B5EF4-FFF2-40B4-BE49-F238E27FC236}">
                    <a16:creationId xmlns:a16="http://schemas.microsoft.com/office/drawing/2014/main" id="{13707491-F691-D15C-EDB7-B1F20E0C6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1238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Line 215">
                <a:extLst>
                  <a:ext uri="{FF2B5EF4-FFF2-40B4-BE49-F238E27FC236}">
                    <a16:creationId xmlns:a16="http://schemas.microsoft.com/office/drawing/2014/main" id="{7122AD33-166E-1859-0300-5E83B1473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32975" y="3740151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Line 216">
                <a:extLst>
                  <a:ext uri="{FF2B5EF4-FFF2-40B4-BE49-F238E27FC236}">
                    <a16:creationId xmlns:a16="http://schemas.microsoft.com/office/drawing/2014/main" id="{DAAF25F6-691E-29D4-331D-99638EA1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5525" y="3667126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Line 217">
                <a:extLst>
                  <a:ext uri="{FF2B5EF4-FFF2-40B4-BE49-F238E27FC236}">
                    <a16:creationId xmlns:a16="http://schemas.microsoft.com/office/drawing/2014/main" id="{652630BA-FC8C-7634-C919-C29825DC1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45675" y="3740151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Line 218">
                <a:extLst>
                  <a:ext uri="{FF2B5EF4-FFF2-40B4-BE49-F238E27FC236}">
                    <a16:creationId xmlns:a16="http://schemas.microsoft.com/office/drawing/2014/main" id="{F91B048F-0938-2AAE-14B3-A2D1477FC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9975" y="3708401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19">
                <a:extLst>
                  <a:ext uri="{FF2B5EF4-FFF2-40B4-BE49-F238E27FC236}">
                    <a16:creationId xmlns:a16="http://schemas.microsoft.com/office/drawing/2014/main" id="{EB467270-09AE-78E6-2B9F-A5E81CD2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96475" y="3781426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20">
                <a:extLst>
                  <a:ext uri="{FF2B5EF4-FFF2-40B4-BE49-F238E27FC236}">
                    <a16:creationId xmlns:a16="http://schemas.microsoft.com/office/drawing/2014/main" id="{A020BE00-D4A1-BA8D-75BF-1347E903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6013" y="3708401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Line 221">
                <a:extLst>
                  <a:ext uri="{FF2B5EF4-FFF2-40B4-BE49-F238E27FC236}">
                    <a16:creationId xmlns:a16="http://schemas.microsoft.com/office/drawing/2014/main" id="{A631F2CB-F86D-C32E-D803-5427EC495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37750" y="3781426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Line 222">
                <a:extLst>
                  <a:ext uri="{FF2B5EF4-FFF2-40B4-BE49-F238E27FC236}">
                    <a16:creationId xmlns:a16="http://schemas.microsoft.com/office/drawing/2014/main" id="{69E9AD2E-400E-CDA9-FBB3-D130E5E30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52050" y="3708401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Line 223">
                <a:extLst>
                  <a:ext uri="{FF2B5EF4-FFF2-40B4-BE49-F238E27FC236}">
                    <a16:creationId xmlns:a16="http://schemas.microsoft.com/office/drawing/2014/main" id="{F58AF932-DD0F-AADB-94B0-D24F43FB3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83788" y="3781426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Line 224">
                <a:extLst>
                  <a:ext uri="{FF2B5EF4-FFF2-40B4-BE49-F238E27FC236}">
                    <a16:creationId xmlns:a16="http://schemas.microsoft.com/office/drawing/2014/main" id="{8222D36B-797D-0630-CE81-AAC9CA64E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9513" y="3708401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Line 225">
                <a:extLst>
                  <a:ext uri="{FF2B5EF4-FFF2-40B4-BE49-F238E27FC236}">
                    <a16:creationId xmlns:a16="http://schemas.microsoft.com/office/drawing/2014/main" id="{32FE6DDF-FA23-5DCA-D07D-A5FAFB11E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01250" y="3781426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Line 226">
                <a:extLst>
                  <a:ext uri="{FF2B5EF4-FFF2-40B4-BE49-F238E27FC236}">
                    <a16:creationId xmlns:a16="http://schemas.microsoft.com/office/drawing/2014/main" id="{0845D103-AAED-740B-44AE-DAEF91A2E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7300" y="327818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Line 227">
                <a:extLst>
                  <a:ext uri="{FF2B5EF4-FFF2-40B4-BE49-F238E27FC236}">
                    <a16:creationId xmlns:a16="http://schemas.microsoft.com/office/drawing/2014/main" id="{554CCFD9-BD09-316E-D7D7-0F41F9DF4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09038" y="3351213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Line 228">
                <a:extLst>
                  <a:ext uri="{FF2B5EF4-FFF2-40B4-BE49-F238E27FC236}">
                    <a16:creationId xmlns:a16="http://schemas.microsoft.com/office/drawing/2014/main" id="{48C05431-C041-BB21-AD21-29034734A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3813" y="329723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Line 229">
                <a:extLst>
                  <a:ext uri="{FF2B5EF4-FFF2-40B4-BE49-F238E27FC236}">
                    <a16:creationId xmlns:a16="http://schemas.microsoft.com/office/drawing/2014/main" id="{B50F0E6B-9503-E61E-6E8B-7C20F20BF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45550" y="3370263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Line 230">
                <a:extLst>
                  <a:ext uri="{FF2B5EF4-FFF2-40B4-BE49-F238E27FC236}">
                    <a16:creationId xmlns:a16="http://schemas.microsoft.com/office/drawing/2014/main" id="{F5EE2790-9A62-3304-E4D8-544E34D47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7625" y="329723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Line 231">
                <a:extLst>
                  <a:ext uri="{FF2B5EF4-FFF2-40B4-BE49-F238E27FC236}">
                    <a16:creationId xmlns:a16="http://schemas.microsoft.com/office/drawing/2014/main" id="{B6814ED6-DCED-1A16-4646-ABE6CB3B3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69363" y="33702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Line 232">
                <a:extLst>
                  <a:ext uri="{FF2B5EF4-FFF2-40B4-BE49-F238E27FC236}">
                    <a16:creationId xmlns:a16="http://schemas.microsoft.com/office/drawing/2014/main" id="{EF82CFFB-F8F2-EDBF-8619-258392F38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9375" y="329723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Line 233">
                <a:extLst>
                  <a:ext uri="{FF2B5EF4-FFF2-40B4-BE49-F238E27FC236}">
                    <a16:creationId xmlns:a16="http://schemas.microsoft.com/office/drawing/2014/main" id="{5BA17E83-7231-5946-7638-4C97E1BF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01113" y="33702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Line 234">
                <a:extLst>
                  <a:ext uri="{FF2B5EF4-FFF2-40B4-BE49-F238E27FC236}">
                    <a16:creationId xmlns:a16="http://schemas.microsoft.com/office/drawing/2014/main" id="{FB310975-29B8-B402-24F3-6168BB6BA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5888" y="329723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Line 236">
                <a:extLst>
                  <a:ext uri="{FF2B5EF4-FFF2-40B4-BE49-F238E27FC236}">
                    <a16:creationId xmlns:a16="http://schemas.microsoft.com/office/drawing/2014/main" id="{9E8C53B4-805A-4F8A-1140-ECEFB7BD1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0675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Line 237">
                <a:extLst>
                  <a:ext uri="{FF2B5EF4-FFF2-40B4-BE49-F238E27FC236}">
                    <a16:creationId xmlns:a16="http://schemas.microsoft.com/office/drawing/2014/main" id="{B5795E56-E8BC-322C-5543-241F89E87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12413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Line 238">
                <a:extLst>
                  <a:ext uri="{FF2B5EF4-FFF2-40B4-BE49-F238E27FC236}">
                    <a16:creationId xmlns:a16="http://schemas.microsoft.com/office/drawing/2014/main" id="{FE97AA09-E696-C2BC-16E0-33CE18078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1950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Line 239">
                <a:extLst>
                  <a:ext uri="{FF2B5EF4-FFF2-40B4-BE49-F238E27FC236}">
                    <a16:creationId xmlns:a16="http://schemas.microsoft.com/office/drawing/2014/main" id="{6F6DBBD3-2FD7-CF12-2F09-9E50D6D3E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3688" y="40687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Line 240">
                <a:extLst>
                  <a:ext uri="{FF2B5EF4-FFF2-40B4-BE49-F238E27FC236}">
                    <a16:creationId xmlns:a16="http://schemas.microsoft.com/office/drawing/2014/main" id="{36132BBC-DB23-D15C-FBA2-E8C2B4602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53700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Line 241">
                <a:extLst>
                  <a:ext uri="{FF2B5EF4-FFF2-40B4-BE49-F238E27FC236}">
                    <a16:creationId xmlns:a16="http://schemas.microsoft.com/office/drawing/2014/main" id="{7DC46075-01CE-700D-047F-A0008A37C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0200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Line 242">
                <a:extLst>
                  <a:ext uri="{FF2B5EF4-FFF2-40B4-BE49-F238E27FC236}">
                    <a16:creationId xmlns:a16="http://schemas.microsoft.com/office/drawing/2014/main" id="{F39BB65C-12D3-15E0-14A1-310C8B36B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2275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Line 243">
                <a:extLst>
                  <a:ext uri="{FF2B5EF4-FFF2-40B4-BE49-F238E27FC236}">
                    <a16:creationId xmlns:a16="http://schemas.microsoft.com/office/drawing/2014/main" id="{176C119E-F1F2-9722-3E80-3E0401D03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4013" y="40687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Line 244">
                <a:extLst>
                  <a:ext uri="{FF2B5EF4-FFF2-40B4-BE49-F238E27FC236}">
                    <a16:creationId xmlns:a16="http://schemas.microsoft.com/office/drawing/2014/main" id="{F7E82209-725E-8B09-75EE-494112851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09263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Line 245">
                <a:extLst>
                  <a:ext uri="{FF2B5EF4-FFF2-40B4-BE49-F238E27FC236}">
                    <a16:creationId xmlns:a16="http://schemas.microsoft.com/office/drawing/2014/main" id="{5DAF9B76-220C-6E80-BEA3-F5A36A299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41000" y="40687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Line 246">
                <a:extLst>
                  <a:ext uri="{FF2B5EF4-FFF2-40B4-BE49-F238E27FC236}">
                    <a16:creationId xmlns:a16="http://schemas.microsoft.com/office/drawing/2014/main" id="{71C8C81A-FCDD-32B9-8B8D-30E8420E2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31488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Line 247">
                <a:extLst>
                  <a:ext uri="{FF2B5EF4-FFF2-40B4-BE49-F238E27FC236}">
                    <a16:creationId xmlns:a16="http://schemas.microsoft.com/office/drawing/2014/main" id="{2C3B4E6F-DAFD-BB90-6C35-D23BA8053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3225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Line 248">
                <a:extLst>
                  <a:ext uri="{FF2B5EF4-FFF2-40B4-BE49-F238E27FC236}">
                    <a16:creationId xmlns:a16="http://schemas.microsoft.com/office/drawing/2014/main" id="{B93C14CE-6C88-4B23-924B-C7DADBC00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3238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Line 249">
                <a:extLst>
                  <a:ext uri="{FF2B5EF4-FFF2-40B4-BE49-F238E27FC236}">
                    <a16:creationId xmlns:a16="http://schemas.microsoft.com/office/drawing/2014/main" id="{254B44CD-1D69-92D4-CD14-32F9C1C9A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94975" y="4068763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Line 250">
                <a:extLst>
                  <a:ext uri="{FF2B5EF4-FFF2-40B4-BE49-F238E27FC236}">
                    <a16:creationId xmlns:a16="http://schemas.microsoft.com/office/drawing/2014/main" id="{58927F1D-A1AD-54AD-AFA8-F1E0722B8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87050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Line 251">
                <a:extLst>
                  <a:ext uri="{FF2B5EF4-FFF2-40B4-BE49-F238E27FC236}">
                    <a16:creationId xmlns:a16="http://schemas.microsoft.com/office/drawing/2014/main" id="{4C866FAF-F0C6-EC09-EBF3-B4EC9075B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8788" y="40687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Line 252">
                <a:extLst>
                  <a:ext uri="{FF2B5EF4-FFF2-40B4-BE49-F238E27FC236}">
                    <a16:creationId xmlns:a16="http://schemas.microsoft.com/office/drawing/2014/main" id="{89582C90-B419-FBED-C2D7-BDB675269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4163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Line 253">
                <a:extLst>
                  <a:ext uri="{FF2B5EF4-FFF2-40B4-BE49-F238E27FC236}">
                    <a16:creationId xmlns:a16="http://schemas.microsoft.com/office/drawing/2014/main" id="{8C9B0E88-AD3F-0A32-C7D7-14C46F64B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80663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Line 254">
                <a:extLst>
                  <a:ext uri="{FF2B5EF4-FFF2-40B4-BE49-F238E27FC236}">
                    <a16:creationId xmlns:a16="http://schemas.microsoft.com/office/drawing/2014/main" id="{60EAB936-34EE-8E8E-1ADA-2214FDBBB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06025" y="3752851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Line 255">
                <a:extLst>
                  <a:ext uri="{FF2B5EF4-FFF2-40B4-BE49-F238E27FC236}">
                    <a16:creationId xmlns:a16="http://schemas.microsoft.com/office/drawing/2014/main" id="{8E9E1614-DFB9-DC3F-B239-A8E9E322E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37763" y="3825876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Line 256">
                <a:extLst>
                  <a:ext uri="{FF2B5EF4-FFF2-40B4-BE49-F238E27FC236}">
                    <a16:creationId xmlns:a16="http://schemas.microsoft.com/office/drawing/2014/main" id="{D8076B01-89D7-349B-914D-7FBE077A1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7300" y="379888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Line 257">
                <a:extLst>
                  <a:ext uri="{FF2B5EF4-FFF2-40B4-BE49-F238E27FC236}">
                    <a16:creationId xmlns:a16="http://schemas.microsoft.com/office/drawing/2014/main" id="{BD1F33FD-F38D-BB32-D378-07B2CB16E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3800" y="387191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Line 258">
                <a:extLst>
                  <a:ext uri="{FF2B5EF4-FFF2-40B4-BE49-F238E27FC236}">
                    <a16:creationId xmlns:a16="http://schemas.microsoft.com/office/drawing/2014/main" id="{294EB528-42BA-19AF-51C7-F5AE57A2E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75875" y="379888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Line 259">
                <a:extLst>
                  <a:ext uri="{FF2B5EF4-FFF2-40B4-BE49-F238E27FC236}">
                    <a16:creationId xmlns:a16="http://schemas.microsoft.com/office/drawing/2014/main" id="{4249CDDF-41D0-B071-7BC6-482D32959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0788" y="387191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Line 260">
                <a:extLst>
                  <a:ext uri="{FF2B5EF4-FFF2-40B4-BE49-F238E27FC236}">
                    <a16:creationId xmlns:a16="http://schemas.microsoft.com/office/drawing/2014/main" id="{9824FEA8-6847-A000-6D25-4EDC76285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2863" y="3798888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Line 261">
                <a:extLst>
                  <a:ext uri="{FF2B5EF4-FFF2-40B4-BE49-F238E27FC236}">
                    <a16:creationId xmlns:a16="http://schemas.microsoft.com/office/drawing/2014/main" id="{DC516B95-0176-D1A1-326C-566CB5AA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39363" y="387191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Line 262">
                <a:extLst>
                  <a:ext uri="{FF2B5EF4-FFF2-40B4-BE49-F238E27FC236}">
                    <a16:creationId xmlns:a16="http://schemas.microsoft.com/office/drawing/2014/main" id="{BDF26C3A-7A13-C804-A25B-500E8F638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4138" y="3857626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Line 263">
                <a:extLst>
                  <a:ext uri="{FF2B5EF4-FFF2-40B4-BE49-F238E27FC236}">
                    <a16:creationId xmlns:a16="http://schemas.microsoft.com/office/drawing/2014/main" id="{E92E25B2-4FE3-EB4B-96B8-988E0C035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79050" y="3930651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Line 264">
                <a:extLst>
                  <a:ext uri="{FF2B5EF4-FFF2-40B4-BE49-F238E27FC236}">
                    <a16:creationId xmlns:a16="http://schemas.microsoft.com/office/drawing/2014/main" id="{CBB3F7BB-9361-A198-D82A-CB9BF514C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6838" y="3857626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Line 265">
                <a:extLst>
                  <a:ext uri="{FF2B5EF4-FFF2-40B4-BE49-F238E27FC236}">
                    <a16:creationId xmlns:a16="http://schemas.microsoft.com/office/drawing/2014/main" id="{D35B2F6B-EDFF-13C0-F603-9C88C0F98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88575" y="3930651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Line 266">
                <a:extLst>
                  <a:ext uri="{FF2B5EF4-FFF2-40B4-BE49-F238E27FC236}">
                    <a16:creationId xmlns:a16="http://schemas.microsoft.com/office/drawing/2014/main" id="{0DD20153-3F78-21E2-6D85-99A9DC536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5413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Line 267">
                <a:extLst>
                  <a:ext uri="{FF2B5EF4-FFF2-40B4-BE49-F238E27FC236}">
                    <a16:creationId xmlns:a16="http://schemas.microsoft.com/office/drawing/2014/main" id="{3B8917AA-FC11-FB8F-A4FA-6353FCB61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7150" y="40687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Line 268">
                <a:extLst>
                  <a:ext uri="{FF2B5EF4-FFF2-40B4-BE49-F238E27FC236}">
                    <a16:creationId xmlns:a16="http://schemas.microsoft.com/office/drawing/2014/main" id="{B6FCF723-86A5-1296-080B-2E4FC137A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39388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Line 269">
                <a:extLst>
                  <a:ext uri="{FF2B5EF4-FFF2-40B4-BE49-F238E27FC236}">
                    <a16:creationId xmlns:a16="http://schemas.microsoft.com/office/drawing/2014/main" id="{6A069332-2BAD-BF54-2B4E-4FEAB2887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75888" y="40687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Line 270">
                <a:extLst>
                  <a:ext uri="{FF2B5EF4-FFF2-40B4-BE49-F238E27FC236}">
                    <a16:creationId xmlns:a16="http://schemas.microsoft.com/office/drawing/2014/main" id="{8A9F8931-55FF-B126-58D2-D6AFB9B60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5425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Line 271">
                <a:extLst>
                  <a:ext uri="{FF2B5EF4-FFF2-40B4-BE49-F238E27FC236}">
                    <a16:creationId xmlns:a16="http://schemas.microsoft.com/office/drawing/2014/main" id="{292B6CD1-25BB-722A-603D-2096BD407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17163" y="40687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Line 272">
                <a:extLst>
                  <a:ext uri="{FF2B5EF4-FFF2-40B4-BE49-F238E27FC236}">
                    <a16:creationId xmlns:a16="http://schemas.microsoft.com/office/drawing/2014/main" id="{D7708651-CFD6-E7D7-47F4-AA4F89442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1938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Line 273">
                <a:extLst>
                  <a:ext uri="{FF2B5EF4-FFF2-40B4-BE49-F238E27FC236}">
                    <a16:creationId xmlns:a16="http://schemas.microsoft.com/office/drawing/2014/main" id="{0CABE4E5-E258-EC80-A2C7-E74A7EC0C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53675" y="40687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Line 274">
                <a:extLst>
                  <a:ext uri="{FF2B5EF4-FFF2-40B4-BE49-F238E27FC236}">
                    <a16:creationId xmlns:a16="http://schemas.microsoft.com/office/drawing/2014/main" id="{C4F12A62-5396-15B6-F46C-26EB3AD49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75900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Line 275">
                <a:extLst>
                  <a:ext uri="{FF2B5EF4-FFF2-40B4-BE49-F238E27FC236}">
                    <a16:creationId xmlns:a16="http://schemas.microsoft.com/office/drawing/2014/main" id="{2AC5B48B-EE88-1A03-C3A3-C577050F2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33088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Line 276">
                <a:extLst>
                  <a:ext uri="{FF2B5EF4-FFF2-40B4-BE49-F238E27FC236}">
                    <a16:creationId xmlns:a16="http://schemas.microsoft.com/office/drawing/2014/main" id="{753199B1-A7AD-6984-1DCF-5F6009EA9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3238" y="4068763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Line 277">
                <a:extLst>
                  <a:ext uri="{FF2B5EF4-FFF2-40B4-BE49-F238E27FC236}">
                    <a16:creationId xmlns:a16="http://schemas.microsoft.com/office/drawing/2014/main" id="{F603DAEC-FB9B-F7EC-EF3C-DE85F74A5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69600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Line 278">
                <a:extLst>
                  <a:ext uri="{FF2B5EF4-FFF2-40B4-BE49-F238E27FC236}">
                    <a16:creationId xmlns:a16="http://schemas.microsoft.com/office/drawing/2014/main" id="{CDA08096-DC55-2FAA-925A-7F73ECB25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01338" y="4068763"/>
                <a:ext cx="136525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Line 279">
                <a:extLst>
                  <a:ext uri="{FF2B5EF4-FFF2-40B4-BE49-F238E27FC236}">
                    <a16:creationId xmlns:a16="http://schemas.microsoft.com/office/drawing/2014/main" id="{91991C2F-8D39-DC70-2547-3017D31C9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10875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Line 280">
                <a:extLst>
                  <a:ext uri="{FF2B5EF4-FFF2-40B4-BE49-F238E27FC236}">
                    <a16:creationId xmlns:a16="http://schemas.microsoft.com/office/drawing/2014/main" id="{62EC55B5-778B-66D4-13AB-F565AF894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41025" y="4068763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Line 281">
                <a:extLst>
                  <a:ext uri="{FF2B5EF4-FFF2-40B4-BE49-F238E27FC236}">
                    <a16:creationId xmlns:a16="http://schemas.microsoft.com/office/drawing/2014/main" id="{4AA49B93-9DE6-C7F8-3023-605261783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0563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Line 282">
                <a:extLst>
                  <a:ext uri="{FF2B5EF4-FFF2-40B4-BE49-F238E27FC236}">
                    <a16:creationId xmlns:a16="http://schemas.microsoft.com/office/drawing/2014/main" id="{BE2A0C6A-5EBE-03F2-E4F0-55C4396B4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82300" y="4068763"/>
                <a:ext cx="13811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Line 283">
                <a:extLst>
                  <a:ext uri="{FF2B5EF4-FFF2-40B4-BE49-F238E27FC236}">
                    <a16:creationId xmlns:a16="http://schemas.microsoft.com/office/drawing/2014/main" id="{EB2C1CC5-41A1-B843-C72A-F8936CFC8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9613" y="3995738"/>
                <a:ext cx="0" cy="141288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Line 284">
                <a:extLst>
                  <a:ext uri="{FF2B5EF4-FFF2-40B4-BE49-F238E27FC236}">
                    <a16:creationId xmlns:a16="http://schemas.microsoft.com/office/drawing/2014/main" id="{30F3D6C2-006E-C0F5-8BD1-57C853568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01350" y="4068763"/>
                <a:ext cx="131763" cy="0"/>
              </a:xfrm>
              <a:prstGeom prst="line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B1B1D24F-50E0-44EE-81E2-56CA13256AAC}"/>
              </a:ext>
            </a:extLst>
          </p:cNvPr>
          <p:cNvGrpSpPr/>
          <p:nvPr/>
        </p:nvGrpSpPr>
        <p:grpSpPr>
          <a:xfrm>
            <a:off x="1962150" y="1299823"/>
            <a:ext cx="9204325" cy="1579563"/>
            <a:chOff x="1962150" y="1620838"/>
            <a:chExt cx="9204325" cy="1579563"/>
          </a:xfrm>
        </p:grpSpPr>
        <p:sp>
          <p:nvSpPr>
            <p:cNvPr id="431" name="Freeform 285">
              <a:extLst>
                <a:ext uri="{FF2B5EF4-FFF2-40B4-BE49-F238E27FC236}">
                  <a16:creationId xmlns:a16="http://schemas.microsoft.com/office/drawing/2014/main" id="{7A11BA70-96E4-A015-65BE-AD3F03847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1620838"/>
              <a:ext cx="9145588" cy="1511300"/>
            </a:xfrm>
            <a:custGeom>
              <a:avLst/>
              <a:gdLst>
                <a:gd name="T0" fmla="*/ 83 w 5761"/>
                <a:gd name="T1" fmla="*/ 0 h 952"/>
                <a:gd name="T2" fmla="*/ 233 w 5761"/>
                <a:gd name="T3" fmla="*/ 20 h 952"/>
                <a:gd name="T4" fmla="*/ 426 w 5761"/>
                <a:gd name="T5" fmla="*/ 34 h 952"/>
                <a:gd name="T6" fmla="*/ 601 w 5761"/>
                <a:gd name="T7" fmla="*/ 46 h 952"/>
                <a:gd name="T8" fmla="*/ 665 w 5761"/>
                <a:gd name="T9" fmla="*/ 57 h 952"/>
                <a:gd name="T10" fmla="*/ 872 w 5761"/>
                <a:gd name="T11" fmla="*/ 75 h 952"/>
                <a:gd name="T12" fmla="*/ 909 w 5761"/>
                <a:gd name="T13" fmla="*/ 89 h 952"/>
                <a:gd name="T14" fmla="*/ 915 w 5761"/>
                <a:gd name="T15" fmla="*/ 103 h 952"/>
                <a:gd name="T16" fmla="*/ 1191 w 5761"/>
                <a:gd name="T17" fmla="*/ 118 h 952"/>
                <a:gd name="T18" fmla="*/ 1220 w 5761"/>
                <a:gd name="T19" fmla="*/ 141 h 952"/>
                <a:gd name="T20" fmla="*/ 1237 w 5761"/>
                <a:gd name="T21" fmla="*/ 155 h 952"/>
                <a:gd name="T22" fmla="*/ 1272 w 5761"/>
                <a:gd name="T23" fmla="*/ 169 h 952"/>
                <a:gd name="T24" fmla="*/ 1298 w 5761"/>
                <a:gd name="T25" fmla="*/ 184 h 952"/>
                <a:gd name="T26" fmla="*/ 1321 w 5761"/>
                <a:gd name="T27" fmla="*/ 198 h 952"/>
                <a:gd name="T28" fmla="*/ 1335 w 5761"/>
                <a:gd name="T29" fmla="*/ 213 h 952"/>
                <a:gd name="T30" fmla="*/ 1384 w 5761"/>
                <a:gd name="T31" fmla="*/ 233 h 952"/>
                <a:gd name="T32" fmla="*/ 1499 w 5761"/>
                <a:gd name="T33" fmla="*/ 241 h 952"/>
                <a:gd name="T34" fmla="*/ 1577 w 5761"/>
                <a:gd name="T35" fmla="*/ 253 h 952"/>
                <a:gd name="T36" fmla="*/ 1649 w 5761"/>
                <a:gd name="T37" fmla="*/ 267 h 952"/>
                <a:gd name="T38" fmla="*/ 1654 w 5761"/>
                <a:gd name="T39" fmla="*/ 299 h 952"/>
                <a:gd name="T40" fmla="*/ 1680 w 5761"/>
                <a:gd name="T41" fmla="*/ 313 h 952"/>
                <a:gd name="T42" fmla="*/ 1738 w 5761"/>
                <a:gd name="T43" fmla="*/ 331 h 952"/>
                <a:gd name="T44" fmla="*/ 1767 w 5761"/>
                <a:gd name="T45" fmla="*/ 345 h 952"/>
                <a:gd name="T46" fmla="*/ 1879 w 5761"/>
                <a:gd name="T47" fmla="*/ 359 h 952"/>
                <a:gd name="T48" fmla="*/ 1908 w 5761"/>
                <a:gd name="T49" fmla="*/ 374 h 952"/>
                <a:gd name="T50" fmla="*/ 1922 w 5761"/>
                <a:gd name="T51" fmla="*/ 388 h 952"/>
                <a:gd name="T52" fmla="*/ 1971 w 5761"/>
                <a:gd name="T53" fmla="*/ 403 h 952"/>
                <a:gd name="T54" fmla="*/ 2149 w 5761"/>
                <a:gd name="T55" fmla="*/ 417 h 952"/>
                <a:gd name="T56" fmla="*/ 2357 w 5761"/>
                <a:gd name="T57" fmla="*/ 440 h 952"/>
                <a:gd name="T58" fmla="*/ 2544 w 5761"/>
                <a:gd name="T59" fmla="*/ 457 h 952"/>
                <a:gd name="T60" fmla="*/ 2613 w 5761"/>
                <a:gd name="T61" fmla="*/ 472 h 952"/>
                <a:gd name="T62" fmla="*/ 2693 w 5761"/>
                <a:gd name="T63" fmla="*/ 489 h 952"/>
                <a:gd name="T64" fmla="*/ 2851 w 5761"/>
                <a:gd name="T65" fmla="*/ 506 h 952"/>
                <a:gd name="T66" fmla="*/ 2866 w 5761"/>
                <a:gd name="T67" fmla="*/ 518 h 952"/>
                <a:gd name="T68" fmla="*/ 2958 w 5761"/>
                <a:gd name="T69" fmla="*/ 535 h 952"/>
                <a:gd name="T70" fmla="*/ 3220 w 5761"/>
                <a:gd name="T71" fmla="*/ 543 h 952"/>
                <a:gd name="T72" fmla="*/ 3228 w 5761"/>
                <a:gd name="T73" fmla="*/ 561 h 952"/>
                <a:gd name="T74" fmla="*/ 3237 w 5761"/>
                <a:gd name="T75" fmla="*/ 575 h 952"/>
                <a:gd name="T76" fmla="*/ 3243 w 5761"/>
                <a:gd name="T77" fmla="*/ 587 h 952"/>
                <a:gd name="T78" fmla="*/ 3444 w 5761"/>
                <a:gd name="T79" fmla="*/ 604 h 952"/>
                <a:gd name="T80" fmla="*/ 3582 w 5761"/>
                <a:gd name="T81" fmla="*/ 624 h 952"/>
                <a:gd name="T82" fmla="*/ 3674 w 5761"/>
                <a:gd name="T83" fmla="*/ 633 h 952"/>
                <a:gd name="T84" fmla="*/ 3712 w 5761"/>
                <a:gd name="T85" fmla="*/ 650 h 952"/>
                <a:gd name="T86" fmla="*/ 3732 w 5761"/>
                <a:gd name="T87" fmla="*/ 664 h 952"/>
                <a:gd name="T88" fmla="*/ 3784 w 5761"/>
                <a:gd name="T89" fmla="*/ 682 h 952"/>
                <a:gd name="T90" fmla="*/ 3801 w 5761"/>
                <a:gd name="T91" fmla="*/ 696 h 952"/>
                <a:gd name="T92" fmla="*/ 3887 w 5761"/>
                <a:gd name="T93" fmla="*/ 710 h 952"/>
                <a:gd name="T94" fmla="*/ 4002 w 5761"/>
                <a:gd name="T95" fmla="*/ 725 h 952"/>
                <a:gd name="T96" fmla="*/ 4017 w 5761"/>
                <a:gd name="T97" fmla="*/ 739 h 952"/>
                <a:gd name="T98" fmla="*/ 4118 w 5761"/>
                <a:gd name="T99" fmla="*/ 751 h 952"/>
                <a:gd name="T100" fmla="*/ 4319 w 5761"/>
                <a:gd name="T101" fmla="*/ 771 h 952"/>
                <a:gd name="T102" fmla="*/ 4526 w 5761"/>
                <a:gd name="T103" fmla="*/ 802 h 952"/>
                <a:gd name="T104" fmla="*/ 4555 w 5761"/>
                <a:gd name="T105" fmla="*/ 823 h 952"/>
                <a:gd name="T106" fmla="*/ 5021 w 5761"/>
                <a:gd name="T107" fmla="*/ 837 h 952"/>
                <a:gd name="T108" fmla="*/ 5035 w 5761"/>
                <a:gd name="T109" fmla="*/ 863 h 952"/>
                <a:gd name="T110" fmla="*/ 5378 w 5761"/>
                <a:gd name="T111" fmla="*/ 903 h 952"/>
                <a:gd name="T112" fmla="*/ 5401 w 5761"/>
                <a:gd name="T113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1" h="952">
                  <a:moveTo>
                    <a:pt x="0" y="0"/>
                  </a:moveTo>
                  <a:lnTo>
                    <a:pt x="83" y="0"/>
                  </a:lnTo>
                  <a:lnTo>
                    <a:pt x="83" y="20"/>
                  </a:lnTo>
                  <a:lnTo>
                    <a:pt x="233" y="20"/>
                  </a:lnTo>
                  <a:lnTo>
                    <a:pt x="233" y="34"/>
                  </a:lnTo>
                  <a:lnTo>
                    <a:pt x="426" y="34"/>
                  </a:lnTo>
                  <a:lnTo>
                    <a:pt x="426" y="46"/>
                  </a:lnTo>
                  <a:lnTo>
                    <a:pt x="601" y="46"/>
                  </a:lnTo>
                  <a:lnTo>
                    <a:pt x="601" y="57"/>
                  </a:lnTo>
                  <a:lnTo>
                    <a:pt x="665" y="57"/>
                  </a:lnTo>
                  <a:lnTo>
                    <a:pt x="665" y="75"/>
                  </a:lnTo>
                  <a:lnTo>
                    <a:pt x="872" y="75"/>
                  </a:lnTo>
                  <a:lnTo>
                    <a:pt x="872" y="89"/>
                  </a:lnTo>
                  <a:lnTo>
                    <a:pt x="909" y="89"/>
                  </a:lnTo>
                  <a:lnTo>
                    <a:pt x="909" y="103"/>
                  </a:lnTo>
                  <a:lnTo>
                    <a:pt x="915" y="103"/>
                  </a:lnTo>
                  <a:lnTo>
                    <a:pt x="915" y="118"/>
                  </a:lnTo>
                  <a:lnTo>
                    <a:pt x="1191" y="118"/>
                  </a:lnTo>
                  <a:lnTo>
                    <a:pt x="1191" y="141"/>
                  </a:lnTo>
                  <a:lnTo>
                    <a:pt x="1220" y="141"/>
                  </a:lnTo>
                  <a:lnTo>
                    <a:pt x="1220" y="155"/>
                  </a:lnTo>
                  <a:lnTo>
                    <a:pt x="1237" y="155"/>
                  </a:lnTo>
                  <a:lnTo>
                    <a:pt x="1237" y="169"/>
                  </a:lnTo>
                  <a:lnTo>
                    <a:pt x="1272" y="169"/>
                  </a:lnTo>
                  <a:lnTo>
                    <a:pt x="1272" y="184"/>
                  </a:lnTo>
                  <a:lnTo>
                    <a:pt x="1298" y="184"/>
                  </a:lnTo>
                  <a:lnTo>
                    <a:pt x="1298" y="198"/>
                  </a:lnTo>
                  <a:lnTo>
                    <a:pt x="1321" y="198"/>
                  </a:lnTo>
                  <a:lnTo>
                    <a:pt x="1321" y="213"/>
                  </a:lnTo>
                  <a:lnTo>
                    <a:pt x="1335" y="213"/>
                  </a:lnTo>
                  <a:lnTo>
                    <a:pt x="1335" y="233"/>
                  </a:lnTo>
                  <a:lnTo>
                    <a:pt x="1384" y="233"/>
                  </a:lnTo>
                  <a:lnTo>
                    <a:pt x="1384" y="241"/>
                  </a:lnTo>
                  <a:lnTo>
                    <a:pt x="1499" y="241"/>
                  </a:lnTo>
                  <a:lnTo>
                    <a:pt x="1499" y="253"/>
                  </a:lnTo>
                  <a:lnTo>
                    <a:pt x="1577" y="253"/>
                  </a:lnTo>
                  <a:lnTo>
                    <a:pt x="1577" y="267"/>
                  </a:lnTo>
                  <a:lnTo>
                    <a:pt x="1649" y="267"/>
                  </a:lnTo>
                  <a:lnTo>
                    <a:pt x="1649" y="299"/>
                  </a:lnTo>
                  <a:lnTo>
                    <a:pt x="1654" y="299"/>
                  </a:lnTo>
                  <a:lnTo>
                    <a:pt x="1654" y="313"/>
                  </a:lnTo>
                  <a:lnTo>
                    <a:pt x="1680" y="313"/>
                  </a:lnTo>
                  <a:lnTo>
                    <a:pt x="1680" y="331"/>
                  </a:lnTo>
                  <a:lnTo>
                    <a:pt x="1738" y="331"/>
                  </a:lnTo>
                  <a:lnTo>
                    <a:pt x="1738" y="345"/>
                  </a:lnTo>
                  <a:lnTo>
                    <a:pt x="1767" y="345"/>
                  </a:lnTo>
                  <a:lnTo>
                    <a:pt x="1767" y="359"/>
                  </a:lnTo>
                  <a:lnTo>
                    <a:pt x="1879" y="359"/>
                  </a:lnTo>
                  <a:lnTo>
                    <a:pt x="1879" y="374"/>
                  </a:lnTo>
                  <a:lnTo>
                    <a:pt x="1908" y="374"/>
                  </a:lnTo>
                  <a:lnTo>
                    <a:pt x="1908" y="388"/>
                  </a:lnTo>
                  <a:lnTo>
                    <a:pt x="1922" y="388"/>
                  </a:lnTo>
                  <a:lnTo>
                    <a:pt x="1922" y="403"/>
                  </a:lnTo>
                  <a:lnTo>
                    <a:pt x="1971" y="403"/>
                  </a:lnTo>
                  <a:lnTo>
                    <a:pt x="1971" y="417"/>
                  </a:lnTo>
                  <a:lnTo>
                    <a:pt x="2149" y="417"/>
                  </a:lnTo>
                  <a:lnTo>
                    <a:pt x="2149" y="440"/>
                  </a:lnTo>
                  <a:lnTo>
                    <a:pt x="2357" y="440"/>
                  </a:lnTo>
                  <a:lnTo>
                    <a:pt x="2357" y="457"/>
                  </a:lnTo>
                  <a:lnTo>
                    <a:pt x="2544" y="457"/>
                  </a:lnTo>
                  <a:lnTo>
                    <a:pt x="2544" y="472"/>
                  </a:lnTo>
                  <a:lnTo>
                    <a:pt x="2613" y="472"/>
                  </a:lnTo>
                  <a:lnTo>
                    <a:pt x="2613" y="489"/>
                  </a:lnTo>
                  <a:lnTo>
                    <a:pt x="2693" y="489"/>
                  </a:lnTo>
                  <a:lnTo>
                    <a:pt x="2693" y="506"/>
                  </a:lnTo>
                  <a:lnTo>
                    <a:pt x="2851" y="506"/>
                  </a:lnTo>
                  <a:lnTo>
                    <a:pt x="2851" y="518"/>
                  </a:lnTo>
                  <a:lnTo>
                    <a:pt x="2866" y="518"/>
                  </a:lnTo>
                  <a:lnTo>
                    <a:pt x="2866" y="535"/>
                  </a:lnTo>
                  <a:lnTo>
                    <a:pt x="2958" y="535"/>
                  </a:lnTo>
                  <a:lnTo>
                    <a:pt x="2958" y="543"/>
                  </a:lnTo>
                  <a:lnTo>
                    <a:pt x="3220" y="543"/>
                  </a:lnTo>
                  <a:lnTo>
                    <a:pt x="3220" y="561"/>
                  </a:lnTo>
                  <a:lnTo>
                    <a:pt x="3228" y="561"/>
                  </a:lnTo>
                  <a:lnTo>
                    <a:pt x="3228" y="575"/>
                  </a:lnTo>
                  <a:lnTo>
                    <a:pt x="3237" y="575"/>
                  </a:lnTo>
                  <a:lnTo>
                    <a:pt x="3237" y="587"/>
                  </a:lnTo>
                  <a:lnTo>
                    <a:pt x="3243" y="587"/>
                  </a:lnTo>
                  <a:lnTo>
                    <a:pt x="3243" y="604"/>
                  </a:lnTo>
                  <a:lnTo>
                    <a:pt x="3444" y="604"/>
                  </a:lnTo>
                  <a:lnTo>
                    <a:pt x="3444" y="624"/>
                  </a:lnTo>
                  <a:lnTo>
                    <a:pt x="3582" y="624"/>
                  </a:lnTo>
                  <a:lnTo>
                    <a:pt x="3582" y="633"/>
                  </a:lnTo>
                  <a:lnTo>
                    <a:pt x="3674" y="633"/>
                  </a:lnTo>
                  <a:lnTo>
                    <a:pt x="3674" y="650"/>
                  </a:lnTo>
                  <a:lnTo>
                    <a:pt x="3712" y="650"/>
                  </a:lnTo>
                  <a:lnTo>
                    <a:pt x="3712" y="664"/>
                  </a:lnTo>
                  <a:lnTo>
                    <a:pt x="3732" y="664"/>
                  </a:lnTo>
                  <a:lnTo>
                    <a:pt x="3732" y="682"/>
                  </a:lnTo>
                  <a:lnTo>
                    <a:pt x="3784" y="682"/>
                  </a:lnTo>
                  <a:lnTo>
                    <a:pt x="3784" y="696"/>
                  </a:lnTo>
                  <a:lnTo>
                    <a:pt x="3801" y="696"/>
                  </a:lnTo>
                  <a:lnTo>
                    <a:pt x="3801" y="710"/>
                  </a:lnTo>
                  <a:lnTo>
                    <a:pt x="3887" y="710"/>
                  </a:lnTo>
                  <a:lnTo>
                    <a:pt x="3887" y="725"/>
                  </a:lnTo>
                  <a:lnTo>
                    <a:pt x="4002" y="725"/>
                  </a:lnTo>
                  <a:lnTo>
                    <a:pt x="4002" y="739"/>
                  </a:lnTo>
                  <a:lnTo>
                    <a:pt x="4017" y="739"/>
                  </a:lnTo>
                  <a:lnTo>
                    <a:pt x="4017" y="751"/>
                  </a:lnTo>
                  <a:lnTo>
                    <a:pt x="4118" y="751"/>
                  </a:lnTo>
                  <a:lnTo>
                    <a:pt x="4118" y="771"/>
                  </a:lnTo>
                  <a:lnTo>
                    <a:pt x="4319" y="771"/>
                  </a:lnTo>
                  <a:lnTo>
                    <a:pt x="4319" y="802"/>
                  </a:lnTo>
                  <a:lnTo>
                    <a:pt x="4526" y="802"/>
                  </a:lnTo>
                  <a:lnTo>
                    <a:pt x="4526" y="823"/>
                  </a:lnTo>
                  <a:lnTo>
                    <a:pt x="4555" y="823"/>
                  </a:lnTo>
                  <a:lnTo>
                    <a:pt x="4555" y="837"/>
                  </a:lnTo>
                  <a:lnTo>
                    <a:pt x="5021" y="837"/>
                  </a:lnTo>
                  <a:lnTo>
                    <a:pt x="5035" y="837"/>
                  </a:lnTo>
                  <a:lnTo>
                    <a:pt x="5035" y="863"/>
                  </a:lnTo>
                  <a:lnTo>
                    <a:pt x="5378" y="863"/>
                  </a:lnTo>
                  <a:lnTo>
                    <a:pt x="5378" y="903"/>
                  </a:lnTo>
                  <a:lnTo>
                    <a:pt x="5401" y="903"/>
                  </a:lnTo>
                  <a:lnTo>
                    <a:pt x="5401" y="952"/>
                  </a:lnTo>
                  <a:lnTo>
                    <a:pt x="5761" y="952"/>
                  </a:lnTo>
                </a:path>
              </a:pathLst>
            </a:custGeom>
            <a:noFill/>
            <a:ln w="26988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Line 286">
              <a:extLst>
                <a:ext uri="{FF2B5EF4-FFF2-40B4-BE49-F238E27FC236}">
                  <a16:creationId xmlns:a16="http://schemas.microsoft.com/office/drawing/2014/main" id="{FA1EEA57-0077-B9EB-6A2E-E24AF3B5D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8088" y="2771776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Line 287">
              <a:extLst>
                <a:ext uri="{FF2B5EF4-FFF2-40B4-BE49-F238E27FC236}">
                  <a16:creationId xmlns:a16="http://schemas.microsoft.com/office/drawing/2014/main" id="{D1FB4A12-A3F1-2455-CC5B-32E21A6D4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59825" y="284003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Line 288">
              <a:extLst>
                <a:ext uri="{FF2B5EF4-FFF2-40B4-BE49-F238E27FC236}">
                  <a16:creationId xmlns:a16="http://schemas.microsoft.com/office/drawing/2014/main" id="{FE6F0EEF-5CFE-3DB1-4EA5-B4350B46B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4125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Line 289">
              <a:extLst>
                <a:ext uri="{FF2B5EF4-FFF2-40B4-BE49-F238E27FC236}">
                  <a16:creationId xmlns:a16="http://schemas.microsoft.com/office/drawing/2014/main" id="{BE5EC136-D3CF-B4C3-3D22-5D3DF6493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09038" y="2886076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Line 290">
              <a:extLst>
                <a:ext uri="{FF2B5EF4-FFF2-40B4-BE49-F238E27FC236}">
                  <a16:creationId xmlns:a16="http://schemas.microsoft.com/office/drawing/2014/main" id="{F429FBE1-249A-45EC-EA56-3432F4CAD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6350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Line 291">
              <a:extLst>
                <a:ext uri="{FF2B5EF4-FFF2-40B4-BE49-F238E27FC236}">
                  <a16:creationId xmlns:a16="http://schemas.microsoft.com/office/drawing/2014/main" id="{5A976AF5-B017-EB66-5133-275398D84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2850" y="2886076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Line 292">
              <a:extLst>
                <a:ext uri="{FF2B5EF4-FFF2-40B4-BE49-F238E27FC236}">
                  <a16:creationId xmlns:a16="http://schemas.microsoft.com/office/drawing/2014/main" id="{998F22F5-143B-FD8A-9ABE-8C8CE017D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8575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Line 293">
              <a:extLst>
                <a:ext uri="{FF2B5EF4-FFF2-40B4-BE49-F238E27FC236}">
                  <a16:creationId xmlns:a16="http://schemas.microsoft.com/office/drawing/2014/main" id="{A0729496-C1DA-8CB9-293B-642DB839B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0313" y="2886076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Line 294">
              <a:extLst>
                <a:ext uri="{FF2B5EF4-FFF2-40B4-BE49-F238E27FC236}">
                  <a16:creationId xmlns:a16="http://schemas.microsoft.com/office/drawing/2014/main" id="{5643F4E6-D869-ACF3-B4B5-1E3EAC922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50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Line 295">
              <a:extLst>
                <a:ext uri="{FF2B5EF4-FFF2-40B4-BE49-F238E27FC236}">
                  <a16:creationId xmlns:a16="http://schemas.microsoft.com/office/drawing/2014/main" id="{24EF8B51-F1A3-2020-2D0E-8E4B27EFC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1588" y="2886076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Line 296">
              <a:extLst>
                <a:ext uri="{FF2B5EF4-FFF2-40B4-BE49-F238E27FC236}">
                  <a16:creationId xmlns:a16="http://schemas.microsoft.com/office/drawing/2014/main" id="{14414718-6411-946F-9F0F-6A4BE70D6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4138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Line 297">
              <a:extLst>
                <a:ext uri="{FF2B5EF4-FFF2-40B4-BE49-F238E27FC236}">
                  <a16:creationId xmlns:a16="http://schemas.microsoft.com/office/drawing/2014/main" id="{04267E6A-0575-6442-51BD-B9F03FE49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10638" y="2886076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Line 298">
              <a:extLst>
                <a:ext uri="{FF2B5EF4-FFF2-40B4-BE49-F238E27FC236}">
                  <a16:creationId xmlns:a16="http://schemas.microsoft.com/office/drawing/2014/main" id="{06A4DB4B-9141-6785-98F3-F279C4DC3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5413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Line 299">
              <a:extLst>
                <a:ext uri="{FF2B5EF4-FFF2-40B4-BE49-F238E27FC236}">
                  <a16:creationId xmlns:a16="http://schemas.microsoft.com/office/drawing/2014/main" id="{31D7D34B-9ECA-0553-3C98-E0EADE604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325" y="2886076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Line 300">
              <a:extLst>
                <a:ext uri="{FF2B5EF4-FFF2-40B4-BE49-F238E27FC236}">
                  <a16:creationId xmlns:a16="http://schemas.microsoft.com/office/drawing/2014/main" id="{E950A82E-333F-15B7-83F6-0555DF4EB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2400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Line 301">
              <a:extLst>
                <a:ext uri="{FF2B5EF4-FFF2-40B4-BE49-F238E27FC236}">
                  <a16:creationId xmlns:a16="http://schemas.microsoft.com/office/drawing/2014/main" id="{437C6D56-C794-0305-AA8D-2DD1648E2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4138" y="2886076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Line 302">
              <a:extLst>
                <a:ext uri="{FF2B5EF4-FFF2-40B4-BE49-F238E27FC236}">
                  <a16:creationId xmlns:a16="http://schemas.microsoft.com/office/drawing/2014/main" id="{E00ADED7-D2E6-3E50-46D8-B80AD1EE6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9388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Line 303">
              <a:extLst>
                <a:ext uri="{FF2B5EF4-FFF2-40B4-BE49-F238E27FC236}">
                  <a16:creationId xmlns:a16="http://schemas.microsoft.com/office/drawing/2014/main" id="{07F2005E-F4DE-25EB-DC25-9448C22BA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05888" y="2886076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Line 304">
              <a:extLst>
                <a:ext uri="{FF2B5EF4-FFF2-40B4-BE49-F238E27FC236}">
                  <a16:creationId xmlns:a16="http://schemas.microsoft.com/office/drawing/2014/main" id="{F24147D4-54BD-E8C3-32D5-AEE1A0D57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7963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Line 305">
              <a:extLst>
                <a:ext uri="{FF2B5EF4-FFF2-40B4-BE49-F238E27FC236}">
                  <a16:creationId xmlns:a16="http://schemas.microsoft.com/office/drawing/2014/main" id="{064D9975-0F56-C44C-BE97-8381B8025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32875" y="2886076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Line 306">
              <a:extLst>
                <a:ext uri="{FF2B5EF4-FFF2-40B4-BE49-F238E27FC236}">
                  <a16:creationId xmlns:a16="http://schemas.microsoft.com/office/drawing/2014/main" id="{F2470277-DA7A-F911-6FB7-AAA344CCC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8" y="2813051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Line 307">
              <a:extLst>
                <a:ext uri="{FF2B5EF4-FFF2-40B4-BE49-F238E27FC236}">
                  <a16:creationId xmlns:a16="http://schemas.microsoft.com/office/drawing/2014/main" id="{7974ADAC-4C16-CA4D-197C-D6B711094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51925" y="2886076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Line 308">
              <a:extLst>
                <a:ext uri="{FF2B5EF4-FFF2-40B4-BE49-F238E27FC236}">
                  <a16:creationId xmlns:a16="http://schemas.microsoft.com/office/drawing/2014/main" id="{9219705F-BAE1-F5E9-33B7-002AF5425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1463" y="2840038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Line 309">
              <a:extLst>
                <a:ext uri="{FF2B5EF4-FFF2-40B4-BE49-F238E27FC236}">
                  <a16:creationId xmlns:a16="http://schemas.microsoft.com/office/drawing/2014/main" id="{D398E26F-F5CD-4EFA-91D6-547DED8C5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7963" y="2908301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Line 310">
              <a:extLst>
                <a:ext uri="{FF2B5EF4-FFF2-40B4-BE49-F238E27FC236}">
                  <a16:creationId xmlns:a16="http://schemas.microsoft.com/office/drawing/2014/main" id="{EC138A46-7926-DB7C-9688-A2C3C0FE9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2738" y="2840038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Line 311">
              <a:extLst>
                <a:ext uri="{FF2B5EF4-FFF2-40B4-BE49-F238E27FC236}">
                  <a16:creationId xmlns:a16="http://schemas.microsoft.com/office/drawing/2014/main" id="{D3362C24-7D62-CE14-FE75-B1589E2B5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4475" y="2908301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Line 312">
              <a:extLst>
                <a:ext uri="{FF2B5EF4-FFF2-40B4-BE49-F238E27FC236}">
                  <a16:creationId xmlns:a16="http://schemas.microsoft.com/office/drawing/2014/main" id="{A90525CC-2EB7-195C-3B27-86AC80E62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2738" y="2840038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Line 313">
              <a:extLst>
                <a:ext uri="{FF2B5EF4-FFF2-40B4-BE49-F238E27FC236}">
                  <a16:creationId xmlns:a16="http://schemas.microsoft.com/office/drawing/2014/main" id="{F9629CB7-357B-7B29-D76E-9275CCF11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7650" y="2908301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Line 314">
              <a:extLst>
                <a:ext uri="{FF2B5EF4-FFF2-40B4-BE49-F238E27FC236}">
                  <a16:creationId xmlns:a16="http://schemas.microsoft.com/office/drawing/2014/main" id="{98D82699-D24C-A18F-0C96-9BE76F2D3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7188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Line 315">
              <a:extLst>
                <a:ext uri="{FF2B5EF4-FFF2-40B4-BE49-F238E27FC236}">
                  <a16:creationId xmlns:a16="http://schemas.microsoft.com/office/drawing/2014/main" id="{33FB647B-060B-7481-E108-F5CF52F2E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3688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Line 316">
              <a:extLst>
                <a:ext uri="{FF2B5EF4-FFF2-40B4-BE49-F238E27FC236}">
                  <a16:creationId xmlns:a16="http://schemas.microsoft.com/office/drawing/2014/main" id="{2DD3856D-CE61-4553-3C5C-9D9E7C3EA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84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Line 317">
              <a:extLst>
                <a:ext uri="{FF2B5EF4-FFF2-40B4-BE49-F238E27FC236}">
                  <a16:creationId xmlns:a16="http://schemas.microsoft.com/office/drawing/2014/main" id="{93FBBBAB-F084-F91E-8E95-286DCBCB1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24963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Line 318">
              <a:extLst>
                <a:ext uri="{FF2B5EF4-FFF2-40B4-BE49-F238E27FC236}">
                  <a16:creationId xmlns:a16="http://schemas.microsoft.com/office/drawing/2014/main" id="{FD5B9C7B-1249-F5C0-EF8A-2A24A89CB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8788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Line 319">
              <a:extLst>
                <a:ext uri="{FF2B5EF4-FFF2-40B4-BE49-F238E27FC236}">
                  <a16:creationId xmlns:a16="http://schemas.microsoft.com/office/drawing/2014/main" id="{D7CA9073-25EB-E00E-67D0-B8BA2AF94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80525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Line 320">
              <a:extLst>
                <a:ext uri="{FF2B5EF4-FFF2-40B4-BE49-F238E27FC236}">
                  <a16:creationId xmlns:a16="http://schemas.microsoft.com/office/drawing/2014/main" id="{7FA56E9E-E575-9D51-5253-E1DFE6EF8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00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Line 321">
              <a:extLst>
                <a:ext uri="{FF2B5EF4-FFF2-40B4-BE49-F238E27FC236}">
                  <a16:creationId xmlns:a16="http://schemas.microsoft.com/office/drawing/2014/main" id="{1F876ABD-1DBC-0F77-F30E-FE0C1D023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4975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Line 322">
              <a:extLst>
                <a:ext uri="{FF2B5EF4-FFF2-40B4-BE49-F238E27FC236}">
                  <a16:creationId xmlns:a16="http://schemas.microsoft.com/office/drawing/2014/main" id="{B3B99A11-B04C-C5BE-85E2-B36D81714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8000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Line 323">
              <a:extLst>
                <a:ext uri="{FF2B5EF4-FFF2-40B4-BE49-F238E27FC236}">
                  <a16:creationId xmlns:a16="http://schemas.microsoft.com/office/drawing/2014/main" id="{5205678D-96F0-6001-AB61-BB198AA9E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34500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Line 324">
              <a:extLst>
                <a:ext uri="{FF2B5EF4-FFF2-40B4-BE49-F238E27FC236}">
                  <a16:creationId xmlns:a16="http://schemas.microsoft.com/office/drawing/2014/main" id="{D1692E52-E363-5DA5-F4AA-5267120F4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4038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Line 325">
              <a:extLst>
                <a:ext uri="{FF2B5EF4-FFF2-40B4-BE49-F238E27FC236}">
                  <a16:creationId xmlns:a16="http://schemas.microsoft.com/office/drawing/2014/main" id="{424BFE20-AD3F-4BEF-CC00-1959BC181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5775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Line 326">
              <a:extLst>
                <a:ext uri="{FF2B5EF4-FFF2-40B4-BE49-F238E27FC236}">
                  <a16:creationId xmlns:a16="http://schemas.microsoft.com/office/drawing/2014/main" id="{606AD284-B6CF-3D6A-405A-6E766AE00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0075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Line 327">
              <a:extLst>
                <a:ext uri="{FF2B5EF4-FFF2-40B4-BE49-F238E27FC236}">
                  <a16:creationId xmlns:a16="http://schemas.microsoft.com/office/drawing/2014/main" id="{C5C0BE64-3A0F-E514-1524-FA04DD76F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21813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Line 328">
              <a:extLst>
                <a:ext uri="{FF2B5EF4-FFF2-40B4-BE49-F238E27FC236}">
                  <a16:creationId xmlns:a16="http://schemas.microsoft.com/office/drawing/2014/main" id="{DC992A4F-21DE-2A11-53C3-F7ECC9C01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611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Line 329">
              <a:extLst>
                <a:ext uri="{FF2B5EF4-FFF2-40B4-BE49-F238E27FC236}">
                  <a16:creationId xmlns:a16="http://schemas.microsoft.com/office/drawing/2014/main" id="{69C6B845-27FB-8B28-15C7-88F1E041D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67850" y="2944813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Line 330">
              <a:extLst>
                <a:ext uri="{FF2B5EF4-FFF2-40B4-BE49-F238E27FC236}">
                  <a16:creationId xmlns:a16="http://schemas.microsoft.com/office/drawing/2014/main" id="{EF6A77DD-89E9-0DCD-8EDE-FAF4ECB8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325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Line 331">
              <a:extLst>
                <a:ext uri="{FF2B5EF4-FFF2-40B4-BE49-F238E27FC236}">
                  <a16:creationId xmlns:a16="http://schemas.microsoft.com/office/drawing/2014/main" id="{70F5358C-34FA-8116-4308-36F4F6DD9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1825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Line 332">
              <a:extLst>
                <a:ext uri="{FF2B5EF4-FFF2-40B4-BE49-F238E27FC236}">
                  <a16:creationId xmlns:a16="http://schemas.microsoft.com/office/drawing/2014/main" id="{8E17E162-174A-A38D-5C1D-A997519D7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0088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Line 333">
              <a:extLst>
                <a:ext uri="{FF2B5EF4-FFF2-40B4-BE49-F238E27FC236}">
                  <a16:creationId xmlns:a16="http://schemas.microsoft.com/office/drawing/2014/main" id="{D7833032-0316-C769-1D10-5DF7FE977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6588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Line 334">
              <a:extLst>
                <a:ext uri="{FF2B5EF4-FFF2-40B4-BE49-F238E27FC236}">
                  <a16:creationId xmlns:a16="http://schemas.microsoft.com/office/drawing/2014/main" id="{D20923A1-DBFE-3068-F27F-2032ADA78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13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Line 335">
              <a:extLst>
                <a:ext uri="{FF2B5EF4-FFF2-40B4-BE49-F238E27FC236}">
                  <a16:creationId xmlns:a16="http://schemas.microsoft.com/office/drawing/2014/main" id="{AC138E73-8098-45C0-05A7-CC9C28C13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67863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Line 336">
              <a:extLst>
                <a:ext uri="{FF2B5EF4-FFF2-40B4-BE49-F238E27FC236}">
                  <a16:creationId xmlns:a16="http://schemas.microsoft.com/office/drawing/2014/main" id="{79C4063A-14E2-7D2A-5242-4DCB3CF9D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1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Line 337">
              <a:extLst>
                <a:ext uri="{FF2B5EF4-FFF2-40B4-BE49-F238E27FC236}">
                  <a16:creationId xmlns:a16="http://schemas.microsoft.com/office/drawing/2014/main" id="{262559FD-F191-A313-8FC4-EE7F32CC7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3900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Line 338">
              <a:extLst>
                <a:ext uri="{FF2B5EF4-FFF2-40B4-BE49-F238E27FC236}">
                  <a16:creationId xmlns:a16="http://schemas.microsoft.com/office/drawing/2014/main" id="{9C054A61-5A3C-57F0-8601-21BC73446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7988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Line 339">
              <a:extLst>
                <a:ext uri="{FF2B5EF4-FFF2-40B4-BE49-F238E27FC236}">
                  <a16:creationId xmlns:a16="http://schemas.microsoft.com/office/drawing/2014/main" id="{09B4E0C0-544A-8234-CE56-16D760FE1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29725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Line 340">
              <a:extLst>
                <a:ext uri="{FF2B5EF4-FFF2-40B4-BE49-F238E27FC236}">
                  <a16:creationId xmlns:a16="http://schemas.microsoft.com/office/drawing/2014/main" id="{AC9F9E98-1703-8E88-5EA5-84544E81F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8675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Line 341">
              <a:extLst>
                <a:ext uri="{FF2B5EF4-FFF2-40B4-BE49-F238E27FC236}">
                  <a16:creationId xmlns:a16="http://schemas.microsoft.com/office/drawing/2014/main" id="{B2516542-16A8-BCDD-5BAE-C709FCE12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0413" y="2944813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Line 342">
              <a:extLst>
                <a:ext uri="{FF2B5EF4-FFF2-40B4-BE49-F238E27FC236}">
                  <a16:creationId xmlns:a16="http://schemas.microsoft.com/office/drawing/2014/main" id="{B74B34A0-4330-2180-0580-60254B65D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56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Line 343">
              <a:extLst>
                <a:ext uri="{FF2B5EF4-FFF2-40B4-BE49-F238E27FC236}">
                  <a16:creationId xmlns:a16="http://schemas.microsoft.com/office/drawing/2014/main" id="{BB8DBED2-0B02-BDB1-D18C-C69E83DB5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82163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Line 344">
              <a:extLst>
                <a:ext uri="{FF2B5EF4-FFF2-40B4-BE49-F238E27FC236}">
                  <a16:creationId xmlns:a16="http://schemas.microsoft.com/office/drawing/2014/main" id="{74A1B084-1C5B-7F11-61D1-DFA2311B1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2650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Line 345">
              <a:extLst>
                <a:ext uri="{FF2B5EF4-FFF2-40B4-BE49-F238E27FC236}">
                  <a16:creationId xmlns:a16="http://schemas.microsoft.com/office/drawing/2014/main" id="{64703961-2C17-F758-9D25-148FC7E63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4388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346">
              <a:extLst>
                <a:ext uri="{FF2B5EF4-FFF2-40B4-BE49-F238E27FC236}">
                  <a16:creationId xmlns:a16="http://schemas.microsoft.com/office/drawing/2014/main" id="{DD2E37BB-C3C6-90A2-D47C-DF3AE1D79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3925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Line 347">
              <a:extLst>
                <a:ext uri="{FF2B5EF4-FFF2-40B4-BE49-F238E27FC236}">
                  <a16:creationId xmlns:a16="http://schemas.microsoft.com/office/drawing/2014/main" id="{3252B2E5-EECD-BA2B-1C8B-68373D20E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0425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Line 348">
              <a:extLst>
                <a:ext uri="{FF2B5EF4-FFF2-40B4-BE49-F238E27FC236}">
                  <a16:creationId xmlns:a16="http://schemas.microsoft.com/office/drawing/2014/main" id="{763A71CE-8140-58B5-2102-5027402F7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99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Line 349">
              <a:extLst>
                <a:ext uri="{FF2B5EF4-FFF2-40B4-BE49-F238E27FC236}">
                  <a16:creationId xmlns:a16="http://schemas.microsoft.com/office/drawing/2014/main" id="{01CBAAE1-79B9-DF5A-D906-329D727C9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96463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Line 350">
              <a:extLst>
                <a:ext uri="{FF2B5EF4-FFF2-40B4-BE49-F238E27FC236}">
                  <a16:creationId xmlns:a16="http://schemas.microsoft.com/office/drawing/2014/main" id="{15CBB4D9-8C53-D79E-F80F-903B8B21B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4250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Line 351">
              <a:extLst>
                <a:ext uri="{FF2B5EF4-FFF2-40B4-BE49-F238E27FC236}">
                  <a16:creationId xmlns:a16="http://schemas.microsoft.com/office/drawing/2014/main" id="{867DCC16-02D0-3738-8553-3AC19A053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05988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Line 352">
              <a:extLst>
                <a:ext uri="{FF2B5EF4-FFF2-40B4-BE49-F238E27FC236}">
                  <a16:creationId xmlns:a16="http://schemas.microsoft.com/office/drawing/2014/main" id="{33FBD5E3-3450-790E-58C9-AB3D52CA3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0763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Line 353">
              <a:extLst>
                <a:ext uri="{FF2B5EF4-FFF2-40B4-BE49-F238E27FC236}">
                  <a16:creationId xmlns:a16="http://schemas.microsoft.com/office/drawing/2014/main" id="{5418D96E-FDF5-7E14-6AA4-4A94270DC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5675" y="2944813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Line 354">
              <a:extLst>
                <a:ext uri="{FF2B5EF4-FFF2-40B4-BE49-F238E27FC236}">
                  <a16:creationId xmlns:a16="http://schemas.microsoft.com/office/drawing/2014/main" id="{DC49E213-A604-1DE8-67B1-DFEBCE37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750" y="28717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Line 355">
              <a:extLst>
                <a:ext uri="{FF2B5EF4-FFF2-40B4-BE49-F238E27FC236}">
                  <a16:creationId xmlns:a16="http://schemas.microsoft.com/office/drawing/2014/main" id="{53245FD6-1AC3-8C48-D778-175E8D2B5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74250" y="2944813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Line 356">
              <a:extLst>
                <a:ext uri="{FF2B5EF4-FFF2-40B4-BE49-F238E27FC236}">
                  <a16:creationId xmlns:a16="http://schemas.microsoft.com/office/drawing/2014/main" id="{EFD0B175-ED9B-4371-4E66-E02DD4F9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9975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Line 357">
              <a:extLst>
                <a:ext uri="{FF2B5EF4-FFF2-40B4-BE49-F238E27FC236}">
                  <a16:creationId xmlns:a16="http://schemas.microsoft.com/office/drawing/2014/main" id="{70FFA317-D150-33E2-B666-96A994216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1713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Line 358">
              <a:extLst>
                <a:ext uri="{FF2B5EF4-FFF2-40B4-BE49-F238E27FC236}">
                  <a16:creationId xmlns:a16="http://schemas.microsoft.com/office/drawing/2014/main" id="{44131FF6-526B-910E-E4DD-B157F896D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601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Line 359">
              <a:extLst>
                <a:ext uri="{FF2B5EF4-FFF2-40B4-BE49-F238E27FC236}">
                  <a16:creationId xmlns:a16="http://schemas.microsoft.com/office/drawing/2014/main" id="{1E072028-B398-3201-5473-85BD957D0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7750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Line 360">
              <a:extLst>
                <a:ext uri="{FF2B5EF4-FFF2-40B4-BE49-F238E27FC236}">
                  <a16:creationId xmlns:a16="http://schemas.microsoft.com/office/drawing/2014/main" id="{CB3754D7-A522-C3C1-464A-DAB575706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5538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Line 361">
              <a:extLst>
                <a:ext uri="{FF2B5EF4-FFF2-40B4-BE49-F238E27FC236}">
                  <a16:creationId xmlns:a16="http://schemas.microsoft.com/office/drawing/2014/main" id="{A0DC64C0-D249-10BB-825F-0F262844B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7275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Line 362">
              <a:extLst>
                <a:ext uri="{FF2B5EF4-FFF2-40B4-BE49-F238E27FC236}">
                  <a16:creationId xmlns:a16="http://schemas.microsoft.com/office/drawing/2014/main" id="{83B08BF6-9343-1523-1D0D-AA95003A0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681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Line 363">
              <a:extLst>
                <a:ext uri="{FF2B5EF4-FFF2-40B4-BE49-F238E27FC236}">
                  <a16:creationId xmlns:a16="http://schemas.microsoft.com/office/drawing/2014/main" id="{196F5F28-F6D7-69D4-141D-CF220D16D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8550" y="298608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Line 364">
              <a:extLst>
                <a:ext uri="{FF2B5EF4-FFF2-40B4-BE49-F238E27FC236}">
                  <a16:creationId xmlns:a16="http://schemas.microsoft.com/office/drawing/2014/main" id="{BA6EB0CC-F537-377E-84A0-43429E5DC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951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Line 365">
              <a:extLst>
                <a:ext uri="{FF2B5EF4-FFF2-40B4-BE49-F238E27FC236}">
                  <a16:creationId xmlns:a16="http://schemas.microsoft.com/office/drawing/2014/main" id="{FDB7B7C6-9A79-74A2-A9AB-3027015C5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01250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Line 366">
              <a:extLst>
                <a:ext uri="{FF2B5EF4-FFF2-40B4-BE49-F238E27FC236}">
                  <a16:creationId xmlns:a16="http://schemas.microsoft.com/office/drawing/2014/main" id="{C5C35C35-655D-87EB-40DB-E97463166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6025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Line 367">
              <a:extLst>
                <a:ext uri="{FF2B5EF4-FFF2-40B4-BE49-F238E27FC236}">
                  <a16:creationId xmlns:a16="http://schemas.microsoft.com/office/drawing/2014/main" id="{0667E491-E339-8490-8D82-276023D29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37763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Line 368">
              <a:extLst>
                <a:ext uri="{FF2B5EF4-FFF2-40B4-BE49-F238E27FC236}">
                  <a16:creationId xmlns:a16="http://schemas.microsoft.com/office/drawing/2014/main" id="{D194B86E-F2F5-777A-5966-114B06189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1938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Line 369">
              <a:extLst>
                <a:ext uri="{FF2B5EF4-FFF2-40B4-BE49-F238E27FC236}">
                  <a16:creationId xmlns:a16="http://schemas.microsoft.com/office/drawing/2014/main" id="{0D6741ED-2421-F537-0EE7-EA2F93BD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8438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Line 370">
              <a:extLst>
                <a:ext uri="{FF2B5EF4-FFF2-40B4-BE49-F238E27FC236}">
                  <a16:creationId xmlns:a16="http://schemas.microsoft.com/office/drawing/2014/main" id="{1077F972-416E-A4F9-0BE3-185C303FA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8925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Line 371">
              <a:extLst>
                <a:ext uri="{FF2B5EF4-FFF2-40B4-BE49-F238E27FC236}">
                  <a16:creationId xmlns:a16="http://schemas.microsoft.com/office/drawing/2014/main" id="{CC5E06D9-440D-169E-40E3-F6D0953D9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80663" y="298608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Line 372">
              <a:extLst>
                <a:ext uri="{FF2B5EF4-FFF2-40B4-BE49-F238E27FC236}">
                  <a16:creationId xmlns:a16="http://schemas.microsoft.com/office/drawing/2014/main" id="{D574DDC1-26B9-676F-305B-2CF1E10B5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0675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Line 373">
              <a:extLst>
                <a:ext uri="{FF2B5EF4-FFF2-40B4-BE49-F238E27FC236}">
                  <a16:creationId xmlns:a16="http://schemas.microsoft.com/office/drawing/2014/main" id="{69508883-26EF-C6E3-BAF3-FC1D8E986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2413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Line 374">
              <a:extLst>
                <a:ext uri="{FF2B5EF4-FFF2-40B4-BE49-F238E27FC236}">
                  <a16:creationId xmlns:a16="http://schemas.microsoft.com/office/drawing/2014/main" id="{84F320EC-EA19-0FC0-D8AF-008F63B34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6238" y="2986088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Line 375">
              <a:extLst>
                <a:ext uri="{FF2B5EF4-FFF2-40B4-BE49-F238E27FC236}">
                  <a16:creationId xmlns:a16="http://schemas.microsoft.com/office/drawing/2014/main" id="{FC005674-9AF7-11E6-5F09-4EBA93E8A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67975" y="3059113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Line 376">
              <a:extLst>
                <a:ext uri="{FF2B5EF4-FFF2-40B4-BE49-F238E27FC236}">
                  <a16:creationId xmlns:a16="http://schemas.microsoft.com/office/drawing/2014/main" id="{6682BEC0-457C-ACB4-55DA-7F84B391E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2750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Line 377">
              <a:extLst>
                <a:ext uri="{FF2B5EF4-FFF2-40B4-BE49-F238E27FC236}">
                  <a16:creationId xmlns:a16="http://schemas.microsoft.com/office/drawing/2014/main" id="{84C8E536-2178-39C1-005C-89CE17483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4488" y="313213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378">
              <a:extLst>
                <a:ext uri="{FF2B5EF4-FFF2-40B4-BE49-F238E27FC236}">
                  <a16:creationId xmlns:a16="http://schemas.microsoft.com/office/drawing/2014/main" id="{C5868F3A-96E8-DDF3-2557-3D98D4240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04500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379">
              <a:extLst>
                <a:ext uri="{FF2B5EF4-FFF2-40B4-BE49-F238E27FC236}">
                  <a16:creationId xmlns:a16="http://schemas.microsoft.com/office/drawing/2014/main" id="{E76AEC40-D586-7C39-DD00-2BF41474C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36238" y="313213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Line 380">
              <a:extLst>
                <a:ext uri="{FF2B5EF4-FFF2-40B4-BE49-F238E27FC236}">
                  <a16:creationId xmlns:a16="http://schemas.microsoft.com/office/drawing/2014/main" id="{E8ED85C0-A673-6DCB-FD15-33A3E5D23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1488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Line 381">
              <a:extLst>
                <a:ext uri="{FF2B5EF4-FFF2-40B4-BE49-F238E27FC236}">
                  <a16:creationId xmlns:a16="http://schemas.microsoft.com/office/drawing/2014/main" id="{13B04F46-5B21-6A41-BF39-40DE4E773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3225" y="313213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Line 382">
              <a:extLst>
                <a:ext uri="{FF2B5EF4-FFF2-40B4-BE49-F238E27FC236}">
                  <a16:creationId xmlns:a16="http://schemas.microsoft.com/office/drawing/2014/main" id="{5181B3B0-C72A-C49A-DD08-1CBC19968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5300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Line 383">
              <a:extLst>
                <a:ext uri="{FF2B5EF4-FFF2-40B4-BE49-F238E27FC236}">
                  <a16:creationId xmlns:a16="http://schemas.microsoft.com/office/drawing/2014/main" id="{74240F22-AECF-F3EB-1B02-5EE0506C8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7038" y="313213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Line 384">
              <a:extLst>
                <a:ext uri="{FF2B5EF4-FFF2-40B4-BE49-F238E27FC236}">
                  <a16:creationId xmlns:a16="http://schemas.microsoft.com/office/drawing/2014/main" id="{44D250D1-883E-E21D-690C-17389BAD7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7525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Line 385">
              <a:extLst>
                <a:ext uri="{FF2B5EF4-FFF2-40B4-BE49-F238E27FC236}">
                  <a16:creationId xmlns:a16="http://schemas.microsoft.com/office/drawing/2014/main" id="{9184DA19-0F5E-28F0-2E2E-D6B0FE05E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09263" y="313213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Line 386">
              <a:extLst>
                <a:ext uri="{FF2B5EF4-FFF2-40B4-BE49-F238E27FC236}">
                  <a16:creationId xmlns:a16="http://schemas.microsoft.com/office/drawing/2014/main" id="{A662E64D-43AE-C313-817A-081AEE8BD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8800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Line 387">
              <a:extLst>
                <a:ext uri="{FF2B5EF4-FFF2-40B4-BE49-F238E27FC236}">
                  <a16:creationId xmlns:a16="http://schemas.microsoft.com/office/drawing/2014/main" id="{25978B27-4EA2-05B6-0606-774F7190D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50538" y="313213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Line 388">
              <a:extLst>
                <a:ext uri="{FF2B5EF4-FFF2-40B4-BE49-F238E27FC236}">
                  <a16:creationId xmlns:a16="http://schemas.microsoft.com/office/drawing/2014/main" id="{E5A5E19C-5FDC-5BDD-23DC-94DA6A748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1025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Line 389">
              <a:extLst>
                <a:ext uri="{FF2B5EF4-FFF2-40B4-BE49-F238E27FC236}">
                  <a16:creationId xmlns:a16="http://schemas.microsoft.com/office/drawing/2014/main" id="{FC69CE6B-5700-7339-9520-705F98969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72763" y="313213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Line 390">
              <a:extLst>
                <a:ext uri="{FF2B5EF4-FFF2-40B4-BE49-F238E27FC236}">
                  <a16:creationId xmlns:a16="http://schemas.microsoft.com/office/drawing/2014/main" id="{671F9107-6EFA-EDE1-5234-2CDDBADEA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64838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Line 391">
              <a:extLst>
                <a:ext uri="{FF2B5EF4-FFF2-40B4-BE49-F238E27FC236}">
                  <a16:creationId xmlns:a16="http://schemas.microsoft.com/office/drawing/2014/main" id="{B4A2C70B-752D-EB92-0D95-E5CA25189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6575" y="313213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Line 392">
              <a:extLst>
                <a:ext uri="{FF2B5EF4-FFF2-40B4-BE49-F238E27FC236}">
                  <a16:creationId xmlns:a16="http://schemas.microsoft.com/office/drawing/2014/main" id="{97AE942D-6785-0D5B-2642-104828E2A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6113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Line 393">
              <a:extLst>
                <a:ext uri="{FF2B5EF4-FFF2-40B4-BE49-F238E27FC236}">
                  <a16:creationId xmlns:a16="http://schemas.microsoft.com/office/drawing/2014/main" id="{D8894C65-7540-331F-A116-6FA9C6A1F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41025" y="313213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Line 394">
              <a:extLst>
                <a:ext uri="{FF2B5EF4-FFF2-40B4-BE49-F238E27FC236}">
                  <a16:creationId xmlns:a16="http://schemas.microsoft.com/office/drawing/2014/main" id="{47EA2A37-FA27-9D4C-2B34-6C1917AFA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4050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Line 395">
              <a:extLst>
                <a:ext uri="{FF2B5EF4-FFF2-40B4-BE49-F238E27FC236}">
                  <a16:creationId xmlns:a16="http://schemas.microsoft.com/office/drawing/2014/main" id="{D82C5783-82ED-8882-226C-53126DE33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45788" y="313213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Line 396">
              <a:extLst>
                <a:ext uri="{FF2B5EF4-FFF2-40B4-BE49-F238E27FC236}">
                  <a16:creationId xmlns:a16="http://schemas.microsoft.com/office/drawing/2014/main" id="{969C46D0-E277-257B-C442-773250A18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0088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Line 397">
              <a:extLst>
                <a:ext uri="{FF2B5EF4-FFF2-40B4-BE49-F238E27FC236}">
                  <a16:creationId xmlns:a16="http://schemas.microsoft.com/office/drawing/2014/main" id="{EA4328A6-6929-7ED8-CA74-A95449FB4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91825" y="313213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Line 398">
              <a:extLst>
                <a:ext uri="{FF2B5EF4-FFF2-40B4-BE49-F238E27FC236}">
                  <a16:creationId xmlns:a16="http://schemas.microsoft.com/office/drawing/2014/main" id="{F938722C-6165-665E-DE21-515633340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8213" y="3059113"/>
              <a:ext cx="0" cy="141288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Line 399">
              <a:extLst>
                <a:ext uri="{FF2B5EF4-FFF2-40B4-BE49-F238E27FC236}">
                  <a16:creationId xmlns:a16="http://schemas.microsoft.com/office/drawing/2014/main" id="{BF31AF6F-737A-9392-B334-E91D84E94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9950" y="313213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Line 400">
              <a:extLst>
                <a:ext uri="{FF2B5EF4-FFF2-40B4-BE49-F238E27FC236}">
                  <a16:creationId xmlns:a16="http://schemas.microsoft.com/office/drawing/2014/main" id="{8E19B505-E3DE-1A2A-6254-5FBB73E5F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5206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Line 401">
              <a:extLst>
                <a:ext uri="{FF2B5EF4-FFF2-40B4-BE49-F238E27FC236}">
                  <a16:creationId xmlns:a16="http://schemas.microsoft.com/office/drawing/2014/main" id="{56BCACB4-AFD4-2A32-66E1-894C203A3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3800" y="298608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Line 402">
              <a:extLst>
                <a:ext uri="{FF2B5EF4-FFF2-40B4-BE49-F238E27FC236}">
                  <a16:creationId xmlns:a16="http://schemas.microsoft.com/office/drawing/2014/main" id="{54B47701-BE65-EA3E-9FCC-CA7D6E5D9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3338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Line 403">
              <a:extLst>
                <a:ext uri="{FF2B5EF4-FFF2-40B4-BE49-F238E27FC236}">
                  <a16:creationId xmlns:a16="http://schemas.microsoft.com/office/drawing/2014/main" id="{4BB5D4B0-8A52-6E91-7915-271537925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5075" y="298608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Line 404">
              <a:extLst>
                <a:ext uri="{FF2B5EF4-FFF2-40B4-BE49-F238E27FC236}">
                  <a16:creationId xmlns:a16="http://schemas.microsoft.com/office/drawing/2014/main" id="{BD8DED53-2D73-095C-D096-2EF83CEEE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8100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Line 405">
              <a:extLst>
                <a:ext uri="{FF2B5EF4-FFF2-40B4-BE49-F238E27FC236}">
                  <a16:creationId xmlns:a16="http://schemas.microsoft.com/office/drawing/2014/main" id="{2168B628-2976-0ACC-E7DB-B572D8C0F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9838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Line 407">
              <a:extLst>
                <a:ext uri="{FF2B5EF4-FFF2-40B4-BE49-F238E27FC236}">
                  <a16:creationId xmlns:a16="http://schemas.microsoft.com/office/drawing/2014/main" id="{6083B2F4-D37C-CC5A-FD0B-CBD7EC67C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461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408">
              <a:extLst>
                <a:ext uri="{FF2B5EF4-FFF2-40B4-BE49-F238E27FC236}">
                  <a16:creationId xmlns:a16="http://schemas.microsoft.com/office/drawing/2014/main" id="{D8A98FCC-CBC6-D396-3EA4-07E62865A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71113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Line 409">
              <a:extLst>
                <a:ext uri="{FF2B5EF4-FFF2-40B4-BE49-F238E27FC236}">
                  <a16:creationId xmlns:a16="http://schemas.microsoft.com/office/drawing/2014/main" id="{392BD8C7-48CC-ABEE-D2E8-5A94E43B1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6838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Line 410">
              <a:extLst>
                <a:ext uri="{FF2B5EF4-FFF2-40B4-BE49-F238E27FC236}">
                  <a16:creationId xmlns:a16="http://schemas.microsoft.com/office/drawing/2014/main" id="{9950B4C7-D24D-841E-9CF5-4BD1C9981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93338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Line 411">
              <a:extLst>
                <a:ext uri="{FF2B5EF4-FFF2-40B4-BE49-F238E27FC236}">
                  <a16:creationId xmlns:a16="http://schemas.microsoft.com/office/drawing/2014/main" id="{676FDF14-4821-F65A-DAA7-47BD424AC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4151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Line 412">
              <a:extLst>
                <a:ext uri="{FF2B5EF4-FFF2-40B4-BE49-F238E27FC236}">
                  <a16:creationId xmlns:a16="http://schemas.microsoft.com/office/drawing/2014/main" id="{966B23EA-D820-4557-2CB2-8A45917C0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75888" y="2986088"/>
              <a:ext cx="136525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Line 413">
              <a:extLst>
                <a:ext uri="{FF2B5EF4-FFF2-40B4-BE49-F238E27FC236}">
                  <a16:creationId xmlns:a16="http://schemas.microsoft.com/office/drawing/2014/main" id="{4BAAAF26-BB4F-FF29-D9EB-5383398F3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3201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Line 414">
              <a:extLst>
                <a:ext uri="{FF2B5EF4-FFF2-40B4-BE49-F238E27FC236}">
                  <a16:creationId xmlns:a16="http://schemas.microsoft.com/office/drawing/2014/main" id="{01C32681-EB81-533B-C58A-0102B11E5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93351" y="2986088"/>
              <a:ext cx="133350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Line 415">
              <a:extLst>
                <a:ext uri="{FF2B5EF4-FFF2-40B4-BE49-F238E27FC236}">
                  <a16:creationId xmlns:a16="http://schemas.microsoft.com/office/drawing/2014/main" id="{64A4DE4E-102D-B773-BD2C-CB308A6E6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0663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Line 416">
              <a:extLst>
                <a:ext uri="{FF2B5EF4-FFF2-40B4-BE49-F238E27FC236}">
                  <a16:creationId xmlns:a16="http://schemas.microsoft.com/office/drawing/2014/main" id="{64E6A27D-E2A6-811D-C401-8BA8E297F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17163" y="2986088"/>
              <a:ext cx="13176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Line 417">
              <a:extLst>
                <a:ext uri="{FF2B5EF4-FFF2-40B4-BE49-F238E27FC236}">
                  <a16:creationId xmlns:a16="http://schemas.microsoft.com/office/drawing/2014/main" id="{7440E478-CDB4-066C-8E17-D4676F640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2538" y="2913063"/>
              <a:ext cx="0" cy="14605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Line 418">
              <a:extLst>
                <a:ext uri="{FF2B5EF4-FFF2-40B4-BE49-F238E27FC236}">
                  <a16:creationId xmlns:a16="http://schemas.microsoft.com/office/drawing/2014/main" id="{B20802F4-3022-EDF1-32B8-81799EAAF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74276" y="2986088"/>
              <a:ext cx="138113" cy="0"/>
            </a:xfrm>
            <a:prstGeom prst="lin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E608D8-CFE5-D2D7-B37D-8CA800C1B288}"/>
              </a:ext>
            </a:extLst>
          </p:cNvPr>
          <p:cNvSpPr txBox="1"/>
          <p:nvPr/>
        </p:nvSpPr>
        <p:spPr>
          <a:xfrm rot="500396">
            <a:off x="7047039" y="1858937"/>
            <a:ext cx="225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Age-expected mortality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B4E8D-1785-BE4D-E101-C2BF3B934504}"/>
              </a:ext>
            </a:extLst>
          </p:cNvPr>
          <p:cNvSpPr txBox="1"/>
          <p:nvPr/>
        </p:nvSpPr>
        <p:spPr>
          <a:xfrm>
            <a:off x="7918450" y="3980886"/>
            <a:ext cx="121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ATTR-ACT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1C15F-2A0B-1B11-8E82-76832650B612}"/>
              </a:ext>
            </a:extLst>
          </p:cNvPr>
          <p:cNvSpPr txBox="1"/>
          <p:nvPr/>
        </p:nvSpPr>
        <p:spPr>
          <a:xfrm>
            <a:off x="7679353" y="2919078"/>
            <a:ext cx="121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6DAED-CB05-0DE3-3A1D-DF07EF184B9C}"/>
              </a:ext>
            </a:extLst>
          </p:cNvPr>
          <p:cNvSpPr txBox="1"/>
          <p:nvPr/>
        </p:nvSpPr>
        <p:spPr>
          <a:xfrm>
            <a:off x="9850351" y="3006727"/>
            <a:ext cx="121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HELIOS-B</a:t>
            </a:r>
          </a:p>
        </p:txBody>
      </p:sp>
    </p:spTree>
    <p:extLst>
      <p:ext uri="{BB962C8B-B14F-4D97-AF65-F5344CB8AC3E}">
        <p14:creationId xmlns:p14="http://schemas.microsoft.com/office/powerpoint/2010/main" val="39077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/>
      <p:bldP spid="645" grpId="0"/>
      <p:bldP spid="653" grpId="0" animBg="1"/>
      <p:bldP spid="660" grpId="0" animBg="1"/>
      <p:bldP spid="661" grpId="0" animBg="1"/>
      <p:bldP spid="662" grpId="0" animBg="1"/>
      <p:bldP spid="664" grpId="0"/>
      <p:bldP spid="673" grpId="0"/>
      <p:bldP spid="682" grpId="0" animBg="1"/>
      <p:bldP spid="683" grpId="0" animBg="1"/>
      <p:bldP spid="684" grpId="0"/>
      <p:bldP spid="69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A161-7DC4-5DF6-4DA9-9BA9D8E7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D404B-772D-A260-E46D-8B21CF1B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16F5A-F6C9-BAD1-7E14-959ECCB20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0" y="94837"/>
            <a:ext cx="6459612" cy="66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6CA743-69D7-3E03-60D0-619423F0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HELIOS-B: Stable Health Status (KCCQ)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58ED-B69C-689F-BC92-13452747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SAINT LUKE’S HEALTH SYSTEM   </a:t>
            </a:r>
            <a:fld id="{B8306B4C-F40C-0043-BC6A-B534F938B9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FD669-5146-99D8-EFEF-B4328E6D1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2" y="1281641"/>
            <a:ext cx="8746435" cy="48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3584"/>
      </p:ext>
    </p:extLst>
  </p:cSld>
  <p:clrMapOvr>
    <a:masterClrMapping/>
  </p:clrMapOvr>
</p:sld>
</file>

<file path=ppt/theme/theme1.xml><?xml version="1.0" encoding="utf-8"?>
<a:theme xmlns:a="http://schemas.openxmlformats.org/drawingml/2006/main" name="SL 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SL 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 Light Theme">
  <a:themeElements>
    <a:clrScheme name="SL Office 1">
      <a:dk1>
        <a:srgbClr val="000000"/>
      </a:dk1>
      <a:lt1>
        <a:srgbClr val="FFFFFF"/>
      </a:lt1>
      <a:dk2>
        <a:srgbClr val="00416F"/>
      </a:dk2>
      <a:lt2>
        <a:srgbClr val="E7E6E6"/>
      </a:lt2>
      <a:accent1>
        <a:srgbClr val="007EB7"/>
      </a:accent1>
      <a:accent2>
        <a:srgbClr val="00A1D5"/>
      </a:accent2>
      <a:accent3>
        <a:srgbClr val="97BCD9"/>
      </a:accent3>
      <a:accent4>
        <a:srgbClr val="8ECED1"/>
      </a:accent4>
      <a:accent5>
        <a:srgbClr val="00A4B6"/>
      </a:accent5>
      <a:accent6>
        <a:srgbClr val="9AC056"/>
      </a:accent6>
      <a:hlink>
        <a:srgbClr val="0085BF"/>
      </a:hlink>
      <a:folHlink>
        <a:srgbClr val="0097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 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 Light Co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 Dark Theme Co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 Titles Co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viders Co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SL Light Theme">
  <a:themeElements>
    <a:clrScheme name="SL Office 1">
      <a:dk1>
        <a:srgbClr val="000000"/>
      </a:dk1>
      <a:lt1>
        <a:srgbClr val="FFFFFF"/>
      </a:lt1>
      <a:dk2>
        <a:srgbClr val="00416F"/>
      </a:dk2>
      <a:lt2>
        <a:srgbClr val="E7E6E6"/>
      </a:lt2>
      <a:accent1>
        <a:srgbClr val="007EB7"/>
      </a:accent1>
      <a:accent2>
        <a:srgbClr val="00A1D5"/>
      </a:accent2>
      <a:accent3>
        <a:srgbClr val="97BCD9"/>
      </a:accent3>
      <a:accent4>
        <a:srgbClr val="8ECED1"/>
      </a:accent4>
      <a:accent5>
        <a:srgbClr val="00A4B6"/>
      </a:accent5>
      <a:accent6>
        <a:srgbClr val="9AC056"/>
      </a:accent6>
      <a:hlink>
        <a:srgbClr val="0085BF"/>
      </a:hlink>
      <a:folHlink>
        <a:srgbClr val="0097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.SL_Template_New</Template>
  <TotalTime>8189</TotalTime>
  <Words>820</Words>
  <Application>Microsoft Office PowerPoint</Application>
  <PresentationFormat>Widescreen</PresentationFormat>
  <Paragraphs>182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Calibri Light</vt:lpstr>
      <vt:lpstr>Candara Light</vt:lpstr>
      <vt:lpstr>Courier New</vt:lpstr>
      <vt:lpstr>Lub Dub Heavy</vt:lpstr>
      <vt:lpstr>Lub Dub Medium</vt:lpstr>
      <vt:lpstr>SL Title Page</vt:lpstr>
      <vt:lpstr>SL Light Theme</vt:lpstr>
      <vt:lpstr>SL Dark Theme</vt:lpstr>
      <vt:lpstr>Section Dividers</vt:lpstr>
      <vt:lpstr>SL Light Conf</vt:lpstr>
      <vt:lpstr>SL Dark Theme Conf</vt:lpstr>
      <vt:lpstr>SL Titles Conf</vt:lpstr>
      <vt:lpstr>Dividers Conf</vt:lpstr>
      <vt:lpstr>1_SL Light Theme</vt:lpstr>
      <vt:lpstr>1_SL Dark Theme</vt:lpstr>
      <vt:lpstr>Office Theme</vt:lpstr>
      <vt:lpstr>Curing ATTR-CM:  Are We Getting Closer?</vt:lpstr>
      <vt:lpstr>Disclosures</vt:lpstr>
      <vt:lpstr>What is a cure?</vt:lpstr>
      <vt:lpstr>Have we reached a “cure” with current generation therapies?</vt:lpstr>
      <vt:lpstr>2 Main Types of Systemic Amyloidosis</vt:lpstr>
      <vt:lpstr>PowerPoint Presentation</vt:lpstr>
      <vt:lpstr>Time to All-Cause Mortality</vt:lpstr>
      <vt:lpstr>PowerPoint Presentation</vt:lpstr>
      <vt:lpstr>HELIOS-B: Stable Health Status (KCCQ)</vt:lpstr>
      <vt:lpstr>PowerPoint Presentation</vt:lpstr>
      <vt:lpstr>Despite major improvements in mortality, patients generally have stabilization as opposed to improvement in markers of disease.</vt:lpstr>
      <vt:lpstr>Investigational Treatments for  ATTR Cardiac Amyloidosis</vt:lpstr>
      <vt:lpstr>PowerPoint Presentation</vt:lpstr>
      <vt:lpstr>PowerPoint Presentation</vt:lpstr>
      <vt:lpstr>What would it mean to cure ATTR-CM? (ChatGPT answer)</vt:lpstr>
      <vt:lpstr>PowerPoint Presentation</vt:lpstr>
      <vt:lpstr>AT01</vt:lpstr>
      <vt:lpstr>AT02</vt:lpstr>
      <vt:lpstr>ALXN2220 (previously NI006)</vt:lpstr>
      <vt:lpstr>NNC6019 (previously PRX004)</vt:lpstr>
      <vt:lpstr>Natural reversal of ATTR-CM?</vt:lpstr>
      <vt:lpstr>Prevention?</vt:lpstr>
      <vt:lpstr>ACT-EARLY</vt:lpstr>
      <vt:lpstr>New Clinical Trials ATTR-CM in 2024-2025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Sperry</dc:creator>
  <cp:lastModifiedBy>Brett Sperry</cp:lastModifiedBy>
  <cp:revision>165</cp:revision>
  <dcterms:created xsi:type="dcterms:W3CDTF">2019-12-02T02:26:50Z</dcterms:created>
  <dcterms:modified xsi:type="dcterms:W3CDTF">2025-11-15T01:46:30Z</dcterms:modified>
</cp:coreProperties>
</file>